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145706451" r:id="rId5"/>
    <p:sldId id="2145706458" r:id="rId6"/>
    <p:sldId id="2145706455" r:id="rId7"/>
    <p:sldId id="2145706456" r:id="rId8"/>
    <p:sldId id="2145706459" r:id="rId9"/>
    <p:sldId id="2145706460" r:id="rId10"/>
    <p:sldId id="2145706461" r:id="rId11"/>
    <p:sldId id="2145706462" r:id="rId12"/>
    <p:sldId id="2145706463" r:id="rId13"/>
    <p:sldId id="2145706464" r:id="rId14"/>
    <p:sldId id="2145706465" r:id="rId15"/>
    <p:sldId id="2145706466" r:id="rId16"/>
    <p:sldId id="2145706467" r:id="rId17"/>
    <p:sldId id="21457064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0E55C6-7CE6-4B4C-8E13-287FCFD94B87}">
          <p14:sldIdLst>
            <p14:sldId id="2145706451"/>
          </p14:sldIdLst>
        </p14:section>
        <p14:section name="Untitled Section" id="{E701E6E6-7EA7-44BA-B4AD-CD7D84EF147F}">
          <p14:sldIdLst>
            <p14:sldId id="2145706458"/>
            <p14:sldId id="2145706455"/>
            <p14:sldId id="2145706456"/>
            <p14:sldId id="2145706459"/>
            <p14:sldId id="2145706460"/>
            <p14:sldId id="2145706461"/>
            <p14:sldId id="2145706462"/>
            <p14:sldId id="2145706463"/>
            <p14:sldId id="2145706464"/>
            <p14:sldId id="2145706465"/>
            <p14:sldId id="2145706466"/>
            <p14:sldId id="2145706467"/>
            <p14:sldId id="21457064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ya Sereda" initials="VS" lastIdx="1" clrIdx="0">
    <p:extLst>
      <p:ext uri="{19B8F6BF-5375-455C-9EA6-DF929625EA0E}">
        <p15:presenceInfo xmlns:p15="http://schemas.microsoft.com/office/powerpoint/2012/main" userId="S::v.sereda@jabc.org::d8cc1dce-59e2-4c4c-a03d-61f89cb359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F74"/>
    <a:srgbClr val="22404D"/>
    <a:srgbClr val="00A0AF"/>
    <a:srgbClr val="99D9DF"/>
    <a:srgbClr val="ABC4DB"/>
    <a:srgbClr val="008B9C"/>
    <a:srgbClr val="28708B"/>
    <a:srgbClr val="E3E24F"/>
    <a:srgbClr val="00C0CA"/>
    <a:srgbClr val="8FC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69" autoAdjust="0"/>
  </p:normalViewPr>
  <p:slideViewPr>
    <p:cSldViewPr snapToGrid="0">
      <p:cViewPr varScale="1">
        <p:scale>
          <a:sx n="58" d="100"/>
          <a:sy n="58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ya Sereda" userId="d8cc1dce-59e2-4c4c-a03d-61f89cb35969" providerId="ADAL" clId="{81EA33C9-C76F-498C-81B4-1619BBF056B8}"/>
    <pc:docChg chg="undo custSel addSld delSld modSld sldOrd modSection">
      <pc:chgData name="Valeriya Sereda" userId="d8cc1dce-59e2-4c4c-a03d-61f89cb35969" providerId="ADAL" clId="{81EA33C9-C76F-498C-81B4-1619BBF056B8}" dt="2024-12-03T00:21:54.911" v="353" actId="114"/>
      <pc:docMkLst>
        <pc:docMk/>
      </pc:docMkLst>
      <pc:sldChg chg="addSp modSp del mod">
        <pc:chgData name="Valeriya Sereda" userId="d8cc1dce-59e2-4c4c-a03d-61f89cb35969" providerId="ADAL" clId="{81EA33C9-C76F-498C-81B4-1619BBF056B8}" dt="2024-12-02T23:55:49.638" v="27" actId="47"/>
        <pc:sldMkLst>
          <pc:docMk/>
          <pc:sldMk cId="2577275767" sldId="2145706433"/>
        </pc:sldMkLst>
        <pc:spChg chg="add mod ord">
          <ac:chgData name="Valeriya Sereda" userId="d8cc1dce-59e2-4c4c-a03d-61f89cb35969" providerId="ADAL" clId="{81EA33C9-C76F-498C-81B4-1619BBF056B8}" dt="2024-12-02T23:54:38.958" v="7" actId="167"/>
          <ac:spMkLst>
            <pc:docMk/>
            <pc:sldMk cId="2577275767" sldId="2145706433"/>
            <ac:spMk id="6" creationId="{6544F67F-4357-23E4-5FA7-596EFB1CF30F}"/>
          </ac:spMkLst>
        </pc:spChg>
        <pc:picChg chg="mod">
          <ac:chgData name="Valeriya Sereda" userId="d8cc1dce-59e2-4c4c-a03d-61f89cb35969" providerId="ADAL" clId="{81EA33C9-C76F-498C-81B4-1619BBF056B8}" dt="2024-12-02T23:55:34.544" v="21" actId="1076"/>
          <ac:picMkLst>
            <pc:docMk/>
            <pc:sldMk cId="2577275767" sldId="2145706433"/>
            <ac:picMk id="4" creationId="{AA57732E-D04F-112D-8CA7-AF2EE4DE3CE7}"/>
          </ac:picMkLst>
        </pc:picChg>
        <pc:picChg chg="add mod">
          <ac:chgData name="Valeriya Sereda" userId="d8cc1dce-59e2-4c4c-a03d-61f89cb35969" providerId="ADAL" clId="{81EA33C9-C76F-498C-81B4-1619BBF056B8}" dt="2024-12-02T23:54:12.864" v="3" actId="1076"/>
          <ac:picMkLst>
            <pc:docMk/>
            <pc:sldMk cId="2577275767" sldId="2145706433"/>
            <ac:picMk id="5" creationId="{D61F6F17-5E74-C7D3-104D-F828540EFEC2}"/>
          </ac:picMkLst>
        </pc:picChg>
      </pc:sldChg>
      <pc:sldChg chg="delSp del mod">
        <pc:chgData name="Valeriya Sereda" userId="d8cc1dce-59e2-4c4c-a03d-61f89cb35969" providerId="ADAL" clId="{81EA33C9-C76F-498C-81B4-1619BBF056B8}" dt="2024-12-02T23:59:19.044" v="97" actId="47"/>
        <pc:sldMkLst>
          <pc:docMk/>
          <pc:sldMk cId="2856701037" sldId="2145706434"/>
        </pc:sldMkLst>
        <pc:picChg chg="del">
          <ac:chgData name="Valeriya Sereda" userId="d8cc1dce-59e2-4c4c-a03d-61f89cb35969" providerId="ADAL" clId="{81EA33C9-C76F-498C-81B4-1619BBF056B8}" dt="2024-12-02T23:58:14.983" v="80" actId="478"/>
          <ac:picMkLst>
            <pc:docMk/>
            <pc:sldMk cId="2856701037" sldId="2145706434"/>
            <ac:picMk id="8" creationId="{A7F9DAD4-9800-1FD3-F6F1-89A53CC45772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1:21.252" v="120" actId="47"/>
        <pc:sldMkLst>
          <pc:docMk/>
          <pc:sldMk cId="855984238" sldId="2145706437"/>
        </pc:sldMkLst>
        <pc:picChg chg="del">
          <ac:chgData name="Valeriya Sereda" userId="d8cc1dce-59e2-4c4c-a03d-61f89cb35969" providerId="ADAL" clId="{81EA33C9-C76F-498C-81B4-1619BBF056B8}" dt="2024-12-02T23:58:12.825" v="79" actId="478"/>
          <ac:picMkLst>
            <pc:docMk/>
            <pc:sldMk cId="855984238" sldId="2145706437"/>
            <ac:picMk id="14" creationId="{A3782CD1-9F61-8389-FE84-35242C0A2189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8:47.227" v="276" actId="47"/>
        <pc:sldMkLst>
          <pc:docMk/>
          <pc:sldMk cId="808953812" sldId="2145706440"/>
        </pc:sldMkLst>
        <pc:spChg chg="del">
          <ac:chgData name="Valeriya Sereda" userId="d8cc1dce-59e2-4c4c-a03d-61f89cb35969" providerId="ADAL" clId="{81EA33C9-C76F-498C-81B4-1619BBF056B8}" dt="2024-12-02T23:58:01.848" v="73" actId="478"/>
          <ac:spMkLst>
            <pc:docMk/>
            <pc:sldMk cId="808953812" sldId="2145706440"/>
            <ac:spMk id="4" creationId="{5F47D434-5939-5AD2-3147-3B7026EC1E1E}"/>
          </ac:spMkLst>
        </pc:spChg>
        <pc:picChg chg="del">
          <ac:chgData name="Valeriya Sereda" userId="d8cc1dce-59e2-4c4c-a03d-61f89cb35969" providerId="ADAL" clId="{81EA33C9-C76F-498C-81B4-1619BBF056B8}" dt="2024-12-02T23:58:00.222" v="72" actId="478"/>
          <ac:picMkLst>
            <pc:docMk/>
            <pc:sldMk cId="808953812" sldId="2145706440"/>
            <ac:picMk id="5" creationId="{740B3AEA-9BB0-EDAF-E8A4-4F3892D24FAA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8:32.851" v="270" actId="47"/>
        <pc:sldMkLst>
          <pc:docMk/>
          <pc:sldMk cId="3202936588" sldId="2145706441"/>
        </pc:sldMkLst>
        <pc:spChg chg="del">
          <ac:chgData name="Valeriya Sereda" userId="d8cc1dce-59e2-4c4c-a03d-61f89cb35969" providerId="ADAL" clId="{81EA33C9-C76F-498C-81B4-1619BBF056B8}" dt="2024-12-02T23:58:04.679" v="75" actId="478"/>
          <ac:spMkLst>
            <pc:docMk/>
            <pc:sldMk cId="3202936588" sldId="2145706441"/>
            <ac:spMk id="15" creationId="{758DB22F-FD55-3A0F-273B-44E16E386C35}"/>
          </ac:spMkLst>
        </pc:spChg>
        <pc:picChg chg="del">
          <ac:chgData name="Valeriya Sereda" userId="d8cc1dce-59e2-4c4c-a03d-61f89cb35969" providerId="ADAL" clId="{81EA33C9-C76F-498C-81B4-1619BBF056B8}" dt="2024-12-02T23:58:03.903" v="74" actId="478"/>
          <ac:picMkLst>
            <pc:docMk/>
            <pc:sldMk cId="3202936588" sldId="2145706441"/>
            <ac:picMk id="16" creationId="{F24B306D-8897-8DC3-9DDD-DB960B70349C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8:12.104" v="264" actId="47"/>
        <pc:sldMkLst>
          <pc:docMk/>
          <pc:sldMk cId="2108166570" sldId="2145706442"/>
        </pc:sldMkLst>
        <pc:picChg chg="del">
          <ac:chgData name="Valeriya Sereda" userId="d8cc1dce-59e2-4c4c-a03d-61f89cb35969" providerId="ADAL" clId="{81EA33C9-C76F-498C-81B4-1619BBF056B8}" dt="2024-12-02T23:58:07.175" v="76" actId="478"/>
          <ac:picMkLst>
            <pc:docMk/>
            <pc:sldMk cId="2108166570" sldId="2145706442"/>
            <ac:picMk id="7" creationId="{C0088516-5C19-104E-1597-C9E572885AD6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9:01.495" v="283" actId="47"/>
        <pc:sldMkLst>
          <pc:docMk/>
          <pc:sldMk cId="166255831" sldId="2145706443"/>
        </pc:sldMkLst>
        <pc:spChg chg="del">
          <ac:chgData name="Valeriya Sereda" userId="d8cc1dce-59e2-4c4c-a03d-61f89cb35969" providerId="ADAL" clId="{81EA33C9-C76F-498C-81B4-1619BBF056B8}" dt="2024-12-02T23:57:58.622" v="71" actId="478"/>
          <ac:spMkLst>
            <pc:docMk/>
            <pc:sldMk cId="166255831" sldId="2145706443"/>
            <ac:spMk id="4" creationId="{6D80909E-C62A-DA0F-6467-1812C9954FB9}"/>
          </ac:spMkLst>
        </pc:spChg>
        <pc:picChg chg="del">
          <ac:chgData name="Valeriya Sereda" userId="d8cc1dce-59e2-4c4c-a03d-61f89cb35969" providerId="ADAL" clId="{81EA33C9-C76F-498C-81B4-1619BBF056B8}" dt="2024-12-02T23:57:58.210" v="70" actId="478"/>
          <ac:picMkLst>
            <pc:docMk/>
            <pc:sldMk cId="166255831" sldId="2145706443"/>
            <ac:picMk id="5" creationId="{906B8705-FB9E-3385-EFA6-5B20E7D4272F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9:17.083" v="290" actId="47"/>
        <pc:sldMkLst>
          <pc:docMk/>
          <pc:sldMk cId="739927472" sldId="2145706444"/>
        </pc:sldMkLst>
        <pc:spChg chg="del">
          <ac:chgData name="Valeriya Sereda" userId="d8cc1dce-59e2-4c4c-a03d-61f89cb35969" providerId="ADAL" clId="{81EA33C9-C76F-498C-81B4-1619BBF056B8}" dt="2024-12-02T23:57:56.049" v="69" actId="478"/>
          <ac:spMkLst>
            <pc:docMk/>
            <pc:sldMk cId="739927472" sldId="2145706444"/>
            <ac:spMk id="20" creationId="{26E03E75-31A7-0FE1-C327-70EB41DDBD58}"/>
          </ac:spMkLst>
        </pc:spChg>
        <pc:picChg chg="del">
          <ac:chgData name="Valeriya Sereda" userId="d8cc1dce-59e2-4c4c-a03d-61f89cb35969" providerId="ADAL" clId="{81EA33C9-C76F-498C-81B4-1619BBF056B8}" dt="2024-12-02T23:57:55.687" v="68" actId="478"/>
          <ac:picMkLst>
            <pc:docMk/>
            <pc:sldMk cId="739927472" sldId="2145706444"/>
            <ac:picMk id="21" creationId="{44A7CECE-72D3-DBD0-9046-9ED8D7D5D3B5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9:34.691" v="298" actId="47"/>
        <pc:sldMkLst>
          <pc:docMk/>
          <pc:sldMk cId="2422043548" sldId="2145706445"/>
        </pc:sldMkLst>
        <pc:spChg chg="del">
          <ac:chgData name="Valeriya Sereda" userId="d8cc1dce-59e2-4c4c-a03d-61f89cb35969" providerId="ADAL" clId="{81EA33C9-C76F-498C-81B4-1619BBF056B8}" dt="2024-12-02T23:57:53.746" v="67" actId="478"/>
          <ac:spMkLst>
            <pc:docMk/>
            <pc:sldMk cId="2422043548" sldId="2145706445"/>
            <ac:spMk id="4" creationId="{BAAC6D64-2D74-0281-F07E-1C8C27BB026C}"/>
          </ac:spMkLst>
        </pc:spChg>
        <pc:picChg chg="del">
          <ac:chgData name="Valeriya Sereda" userId="d8cc1dce-59e2-4c4c-a03d-61f89cb35969" providerId="ADAL" clId="{81EA33C9-C76F-498C-81B4-1619BBF056B8}" dt="2024-12-02T23:57:53.327" v="66" actId="478"/>
          <ac:picMkLst>
            <pc:docMk/>
            <pc:sldMk cId="2422043548" sldId="2145706445"/>
            <ac:picMk id="5" creationId="{FFFD2C68-B63E-30EA-1A33-E8B083890568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9:41.782" v="301" actId="47"/>
        <pc:sldMkLst>
          <pc:docMk/>
          <pc:sldMk cId="2941916904" sldId="2145706446"/>
        </pc:sldMkLst>
        <pc:spChg chg="del">
          <ac:chgData name="Valeriya Sereda" userId="d8cc1dce-59e2-4c4c-a03d-61f89cb35969" providerId="ADAL" clId="{81EA33C9-C76F-498C-81B4-1619BBF056B8}" dt="2024-12-02T23:57:51.753" v="65" actId="478"/>
          <ac:spMkLst>
            <pc:docMk/>
            <pc:sldMk cId="2941916904" sldId="2145706446"/>
            <ac:spMk id="4" creationId="{54466021-F15F-BBC9-4627-792F13472A0B}"/>
          </ac:spMkLst>
        </pc:spChg>
        <pc:picChg chg="del">
          <ac:chgData name="Valeriya Sereda" userId="d8cc1dce-59e2-4c4c-a03d-61f89cb35969" providerId="ADAL" clId="{81EA33C9-C76F-498C-81B4-1619BBF056B8}" dt="2024-12-02T23:57:51.317" v="64" actId="478"/>
          <ac:picMkLst>
            <pc:docMk/>
            <pc:sldMk cId="2941916904" sldId="2145706446"/>
            <ac:picMk id="5" creationId="{F71FBC93-D9A8-6566-D7ED-9BCEB8E1EFF3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9:49.634" v="305" actId="47"/>
        <pc:sldMkLst>
          <pc:docMk/>
          <pc:sldMk cId="2264784848" sldId="2145706447"/>
        </pc:sldMkLst>
        <pc:spChg chg="del">
          <ac:chgData name="Valeriya Sereda" userId="d8cc1dce-59e2-4c4c-a03d-61f89cb35969" providerId="ADAL" clId="{81EA33C9-C76F-498C-81B4-1619BBF056B8}" dt="2024-12-02T23:57:46.812" v="62" actId="478"/>
          <ac:spMkLst>
            <pc:docMk/>
            <pc:sldMk cId="2264784848" sldId="2145706447"/>
            <ac:spMk id="4" creationId="{11E5D8E8-2ABE-B370-3A7A-B6D553C57B9D}"/>
          </ac:spMkLst>
        </pc:spChg>
        <pc:picChg chg="del">
          <ac:chgData name="Valeriya Sereda" userId="d8cc1dce-59e2-4c4c-a03d-61f89cb35969" providerId="ADAL" clId="{81EA33C9-C76F-498C-81B4-1619BBF056B8}" dt="2024-12-02T23:57:45.742" v="61" actId="478"/>
          <ac:picMkLst>
            <pc:docMk/>
            <pc:sldMk cId="2264784848" sldId="2145706447"/>
            <ac:picMk id="5" creationId="{591F12CA-101C-32AE-2566-E00F625CD0B0}"/>
          </ac:picMkLst>
        </pc:picChg>
      </pc:sldChg>
      <pc:sldChg chg="delSp del mod">
        <pc:chgData name="Valeriya Sereda" userId="d8cc1dce-59e2-4c4c-a03d-61f89cb35969" providerId="ADAL" clId="{81EA33C9-C76F-498C-81B4-1619BBF056B8}" dt="2024-12-03T00:10:00.432" v="309" actId="47"/>
        <pc:sldMkLst>
          <pc:docMk/>
          <pc:sldMk cId="109976540" sldId="2145706448"/>
        </pc:sldMkLst>
        <pc:spChg chg="del">
          <ac:chgData name="Valeriya Sereda" userId="d8cc1dce-59e2-4c4c-a03d-61f89cb35969" providerId="ADAL" clId="{81EA33C9-C76F-498C-81B4-1619BBF056B8}" dt="2024-12-02T23:57:48.855" v="63" actId="478"/>
          <ac:spMkLst>
            <pc:docMk/>
            <pc:sldMk cId="109976540" sldId="2145706448"/>
            <ac:spMk id="4" creationId="{0732D168-ADB6-E02A-083F-9C5EB37A8A29}"/>
          </ac:spMkLst>
        </pc:spChg>
        <pc:picChg chg="del">
          <ac:chgData name="Valeriya Sereda" userId="d8cc1dce-59e2-4c4c-a03d-61f89cb35969" providerId="ADAL" clId="{81EA33C9-C76F-498C-81B4-1619BBF056B8}" dt="2024-12-02T23:57:43.061" v="60" actId="478"/>
          <ac:picMkLst>
            <pc:docMk/>
            <pc:sldMk cId="109976540" sldId="2145706448"/>
            <ac:picMk id="5" creationId="{B17E1235-44D7-2FBF-9186-C78619178112}"/>
          </ac:picMkLst>
        </pc:picChg>
      </pc:sldChg>
      <pc:sldChg chg="delSp del mod">
        <pc:chgData name="Valeriya Sereda" userId="d8cc1dce-59e2-4c4c-a03d-61f89cb35969" providerId="ADAL" clId="{81EA33C9-C76F-498C-81B4-1619BBF056B8}" dt="2024-12-03T00:06:53.463" v="240" actId="47"/>
        <pc:sldMkLst>
          <pc:docMk/>
          <pc:sldMk cId="1353867968" sldId="2145706449"/>
        </pc:sldMkLst>
        <pc:spChg chg="del">
          <ac:chgData name="Valeriya Sereda" userId="d8cc1dce-59e2-4c4c-a03d-61f89cb35969" providerId="ADAL" clId="{81EA33C9-C76F-498C-81B4-1619BBF056B8}" dt="2024-12-02T23:58:10.552" v="78" actId="478"/>
          <ac:spMkLst>
            <pc:docMk/>
            <pc:sldMk cId="1353867968" sldId="2145706449"/>
            <ac:spMk id="6" creationId="{4AC34FEE-9EB8-828F-1B2E-4B41825B4A5A}"/>
          </ac:spMkLst>
        </pc:spChg>
        <pc:picChg chg="del">
          <ac:chgData name="Valeriya Sereda" userId="d8cc1dce-59e2-4c4c-a03d-61f89cb35969" providerId="ADAL" clId="{81EA33C9-C76F-498C-81B4-1619BBF056B8}" dt="2024-12-02T23:58:09.984" v="77" actId="478"/>
          <ac:picMkLst>
            <pc:docMk/>
            <pc:sldMk cId="1353867968" sldId="2145706449"/>
            <ac:picMk id="7" creationId="{2AA6E5F7-9EB4-14D3-C30A-F23D827905E9}"/>
          </ac:picMkLst>
        </pc:picChg>
      </pc:sldChg>
      <pc:sldChg chg="del">
        <pc:chgData name="Valeriya Sereda" userId="d8cc1dce-59e2-4c4c-a03d-61f89cb35969" providerId="ADAL" clId="{81EA33C9-C76F-498C-81B4-1619BBF056B8}" dt="2024-12-02T23:57:26.982" v="56" actId="47"/>
        <pc:sldMkLst>
          <pc:docMk/>
          <pc:sldMk cId="2669325024" sldId="2145706450"/>
        </pc:sldMkLst>
      </pc:sldChg>
      <pc:sldChg chg="addSp delSp modSp new mod">
        <pc:chgData name="Valeriya Sereda" userId="d8cc1dce-59e2-4c4c-a03d-61f89cb35969" providerId="ADAL" clId="{81EA33C9-C76F-498C-81B4-1619BBF056B8}" dt="2024-12-02T23:55:47.135" v="26" actId="1076"/>
        <pc:sldMkLst>
          <pc:docMk/>
          <pc:sldMk cId="1179724402" sldId="2145706451"/>
        </pc:sldMkLst>
        <pc:spChg chg="del mod">
          <ac:chgData name="Valeriya Sereda" userId="d8cc1dce-59e2-4c4c-a03d-61f89cb35969" providerId="ADAL" clId="{81EA33C9-C76F-498C-81B4-1619BBF056B8}" dt="2024-12-02T23:55:14.760" v="16" actId="478"/>
          <ac:spMkLst>
            <pc:docMk/>
            <pc:sldMk cId="1179724402" sldId="2145706451"/>
            <ac:spMk id="2" creationId="{2C7554ED-077A-4A27-95DA-2DCA9E07A9EE}"/>
          </ac:spMkLst>
        </pc:spChg>
        <pc:spChg chg="del">
          <ac:chgData name="Valeriya Sereda" userId="d8cc1dce-59e2-4c4c-a03d-61f89cb35969" providerId="ADAL" clId="{81EA33C9-C76F-498C-81B4-1619BBF056B8}" dt="2024-12-02T23:55:10.904" v="14" actId="478"/>
          <ac:spMkLst>
            <pc:docMk/>
            <pc:sldMk cId="1179724402" sldId="2145706451"/>
            <ac:spMk id="3" creationId="{4618D205-4BA9-FFED-A0C0-E50894E4167C}"/>
          </ac:spMkLst>
        </pc:spChg>
        <pc:spChg chg="add mod ord">
          <ac:chgData name="Valeriya Sereda" userId="d8cc1dce-59e2-4c4c-a03d-61f89cb35969" providerId="ADAL" clId="{81EA33C9-C76F-498C-81B4-1619BBF056B8}" dt="2024-12-02T23:55:09.008" v="13" actId="207"/>
          <ac:spMkLst>
            <pc:docMk/>
            <pc:sldMk cId="1179724402" sldId="2145706451"/>
            <ac:spMk id="5" creationId="{3D9EB7CF-6740-F003-CE7B-A0EFCD85FFCB}"/>
          </ac:spMkLst>
        </pc:spChg>
        <pc:spChg chg="add del mod">
          <ac:chgData name="Valeriya Sereda" userId="d8cc1dce-59e2-4c4c-a03d-61f89cb35969" providerId="ADAL" clId="{81EA33C9-C76F-498C-81B4-1619BBF056B8}" dt="2024-12-02T23:55:16.058" v="17" actId="478"/>
          <ac:spMkLst>
            <pc:docMk/>
            <pc:sldMk cId="1179724402" sldId="2145706451"/>
            <ac:spMk id="7" creationId="{B996A965-99D6-5D71-3CC1-F9462D583E05}"/>
          </ac:spMkLst>
        </pc:spChg>
        <pc:spChg chg="add mod">
          <ac:chgData name="Valeriya Sereda" userId="d8cc1dce-59e2-4c4c-a03d-61f89cb35969" providerId="ADAL" clId="{81EA33C9-C76F-498C-81B4-1619BBF056B8}" dt="2024-12-02T23:55:38.984" v="23" actId="1076"/>
          <ac:spMkLst>
            <pc:docMk/>
            <pc:sldMk cId="1179724402" sldId="2145706451"/>
            <ac:spMk id="8" creationId="{4B03ED1F-7490-6B65-405C-BDED7996113E}"/>
          </ac:spMkLst>
        </pc:spChg>
        <pc:picChg chg="add mod">
          <ac:chgData name="Valeriya Sereda" userId="d8cc1dce-59e2-4c4c-a03d-61f89cb35969" providerId="ADAL" clId="{81EA33C9-C76F-498C-81B4-1619BBF056B8}" dt="2024-12-02T23:55:43.616" v="25" actId="1076"/>
          <ac:picMkLst>
            <pc:docMk/>
            <pc:sldMk cId="1179724402" sldId="2145706451"/>
            <ac:picMk id="4" creationId="{34DF82DD-8887-4E1D-F1D9-F5E6EDE277CC}"/>
          </ac:picMkLst>
        </pc:picChg>
        <pc:picChg chg="add mod">
          <ac:chgData name="Valeriya Sereda" userId="d8cc1dce-59e2-4c4c-a03d-61f89cb35969" providerId="ADAL" clId="{81EA33C9-C76F-498C-81B4-1619BBF056B8}" dt="2024-12-02T23:55:47.135" v="26" actId="1076"/>
          <ac:picMkLst>
            <pc:docMk/>
            <pc:sldMk cId="1179724402" sldId="2145706451"/>
            <ac:picMk id="9" creationId="{43051BE9-EDC4-E5BA-F69E-793C27AA726C}"/>
          </ac:picMkLst>
        </pc:picChg>
      </pc:sldChg>
      <pc:sldChg chg="addSp delSp modSp new mod">
        <pc:chgData name="Valeriya Sereda" userId="d8cc1dce-59e2-4c4c-a03d-61f89cb35969" providerId="ADAL" clId="{81EA33C9-C76F-498C-81B4-1619BBF056B8}" dt="2024-12-03T00:21:54.911" v="353" actId="114"/>
        <pc:sldMkLst>
          <pc:docMk/>
          <pc:sldMk cId="3253713153" sldId="2145706452"/>
        </pc:sldMkLst>
        <pc:spChg chg="del">
          <ac:chgData name="Valeriya Sereda" userId="d8cc1dce-59e2-4c4c-a03d-61f89cb35969" providerId="ADAL" clId="{81EA33C9-C76F-498C-81B4-1619BBF056B8}" dt="2024-12-02T23:56:44.549" v="44" actId="478"/>
          <ac:spMkLst>
            <pc:docMk/>
            <pc:sldMk cId="3253713153" sldId="2145706452"/>
            <ac:spMk id="2" creationId="{F87FBC43-A562-4E27-9592-4D15E8DA224C}"/>
          </ac:spMkLst>
        </pc:spChg>
        <pc:spChg chg="del">
          <ac:chgData name="Valeriya Sereda" userId="d8cc1dce-59e2-4c4c-a03d-61f89cb35969" providerId="ADAL" clId="{81EA33C9-C76F-498C-81B4-1619BBF056B8}" dt="2024-12-02T23:56:42.440" v="43" actId="478"/>
          <ac:spMkLst>
            <pc:docMk/>
            <pc:sldMk cId="3253713153" sldId="2145706452"/>
            <ac:spMk id="3" creationId="{32705D39-A495-D04D-D35D-B3A68F54368A}"/>
          </ac:spMkLst>
        </pc:spChg>
        <pc:spChg chg="add mod ord">
          <ac:chgData name="Valeriya Sereda" userId="d8cc1dce-59e2-4c4c-a03d-61f89cb35969" providerId="ADAL" clId="{81EA33C9-C76F-498C-81B4-1619BBF056B8}" dt="2024-12-02T23:57:01.424" v="51" actId="1076"/>
          <ac:spMkLst>
            <pc:docMk/>
            <pc:sldMk cId="3253713153" sldId="2145706452"/>
            <ac:spMk id="5" creationId="{E513A286-55C6-4EF6-A5BA-6EAE96CF2BDC}"/>
          </ac:spMkLst>
        </pc:spChg>
        <pc:spChg chg="add mod">
          <ac:chgData name="Valeriya Sereda" userId="d8cc1dce-59e2-4c4c-a03d-61f89cb35969" providerId="ADAL" clId="{81EA33C9-C76F-498C-81B4-1619BBF056B8}" dt="2024-12-02T23:57:10.974" v="53" actId="207"/>
          <ac:spMkLst>
            <pc:docMk/>
            <pc:sldMk cId="3253713153" sldId="2145706452"/>
            <ac:spMk id="6" creationId="{2A0DE873-42F4-D082-4151-858A6D16B1B6}"/>
          </ac:spMkLst>
        </pc:spChg>
        <pc:spChg chg="add mod">
          <ac:chgData name="Valeriya Sereda" userId="d8cc1dce-59e2-4c4c-a03d-61f89cb35969" providerId="ADAL" clId="{81EA33C9-C76F-498C-81B4-1619BBF056B8}" dt="2024-12-03T00:20:36.078" v="313" actId="14100"/>
          <ac:spMkLst>
            <pc:docMk/>
            <pc:sldMk cId="3253713153" sldId="2145706452"/>
            <ac:spMk id="7" creationId="{21422F46-D265-B44D-70DA-2BF23BF5E8A5}"/>
          </ac:spMkLst>
        </pc:spChg>
        <pc:spChg chg="add mod">
          <ac:chgData name="Valeriya Sereda" userId="d8cc1dce-59e2-4c4c-a03d-61f89cb35969" providerId="ADAL" clId="{81EA33C9-C76F-498C-81B4-1619BBF056B8}" dt="2024-12-03T00:21:11.785" v="340" actId="14100"/>
          <ac:spMkLst>
            <pc:docMk/>
            <pc:sldMk cId="3253713153" sldId="2145706452"/>
            <ac:spMk id="8" creationId="{619791B4-5EF0-5ED2-78C6-062C740D447F}"/>
          </ac:spMkLst>
        </pc:spChg>
        <pc:spChg chg="add mod">
          <ac:chgData name="Valeriya Sereda" userId="d8cc1dce-59e2-4c4c-a03d-61f89cb35969" providerId="ADAL" clId="{81EA33C9-C76F-498C-81B4-1619BBF056B8}" dt="2024-12-03T00:21:54.911" v="353" actId="114"/>
          <ac:spMkLst>
            <pc:docMk/>
            <pc:sldMk cId="3253713153" sldId="2145706452"/>
            <ac:spMk id="9" creationId="{88916703-8922-0774-7963-95CC630E8AFD}"/>
          </ac:spMkLst>
        </pc:spChg>
        <pc:picChg chg="add mod">
          <ac:chgData name="Valeriya Sereda" userId="d8cc1dce-59e2-4c4c-a03d-61f89cb35969" providerId="ADAL" clId="{81EA33C9-C76F-498C-81B4-1619BBF056B8}" dt="2024-12-03T00:21:49.761" v="351" actId="1076"/>
          <ac:picMkLst>
            <pc:docMk/>
            <pc:sldMk cId="3253713153" sldId="2145706452"/>
            <ac:picMk id="2" creationId="{0F1CAF57-4CD2-3216-5340-2BB3365BA58C}"/>
          </ac:picMkLst>
        </pc:picChg>
        <pc:picChg chg="add mod">
          <ac:chgData name="Valeriya Sereda" userId="d8cc1dce-59e2-4c4c-a03d-61f89cb35969" providerId="ADAL" clId="{81EA33C9-C76F-498C-81B4-1619BBF056B8}" dt="2024-12-03T00:21:19.413" v="342" actId="14100"/>
          <ac:picMkLst>
            <pc:docMk/>
            <pc:sldMk cId="3253713153" sldId="2145706452"/>
            <ac:picMk id="4" creationId="{C2DA2349-B6E5-4EA8-2888-8D2F4602B186}"/>
          </ac:picMkLst>
        </pc:picChg>
        <pc:picChg chg="add del mod">
          <ac:chgData name="Valeriya Sereda" userId="d8cc1dce-59e2-4c4c-a03d-61f89cb35969" providerId="ADAL" clId="{81EA33C9-C76F-498C-81B4-1619BBF056B8}" dt="2024-12-02T23:57:37.402" v="59" actId="478"/>
          <ac:picMkLst>
            <pc:docMk/>
            <pc:sldMk cId="3253713153" sldId="2145706452"/>
            <ac:picMk id="10" creationId="{E3CAFBFD-0DE5-B5A8-BCC6-4B05AC2C927B}"/>
          </ac:picMkLst>
        </pc:picChg>
      </pc:sldChg>
      <pc:sldChg chg="addSp delSp modSp new del mod">
        <pc:chgData name="Valeriya Sereda" userId="d8cc1dce-59e2-4c4c-a03d-61f89cb35969" providerId="ADAL" clId="{81EA33C9-C76F-498C-81B4-1619BBF056B8}" dt="2024-12-02T23:59:19.424" v="98" actId="47"/>
        <pc:sldMkLst>
          <pc:docMk/>
          <pc:sldMk cId="3622675155" sldId="2145706453"/>
        </pc:sldMkLst>
        <pc:spChg chg="del">
          <ac:chgData name="Valeriya Sereda" userId="d8cc1dce-59e2-4c4c-a03d-61f89cb35969" providerId="ADAL" clId="{81EA33C9-C76F-498C-81B4-1619BBF056B8}" dt="2024-12-02T23:58:27.269" v="83" actId="478"/>
          <ac:spMkLst>
            <pc:docMk/>
            <pc:sldMk cId="3622675155" sldId="2145706453"/>
            <ac:spMk id="2" creationId="{412D9EF5-CE2C-9970-6D34-9F5E4D9A97AE}"/>
          </ac:spMkLst>
        </pc:spChg>
        <pc:spChg chg="del">
          <ac:chgData name="Valeriya Sereda" userId="d8cc1dce-59e2-4c4c-a03d-61f89cb35969" providerId="ADAL" clId="{81EA33C9-C76F-498C-81B4-1619BBF056B8}" dt="2024-12-02T23:58:25.094" v="82" actId="478"/>
          <ac:spMkLst>
            <pc:docMk/>
            <pc:sldMk cId="3622675155" sldId="2145706453"/>
            <ac:spMk id="3" creationId="{5AEEB280-CB8B-AEDF-6C87-4E0B8078D178}"/>
          </ac:spMkLst>
        </pc:spChg>
        <pc:spChg chg="add mod">
          <ac:chgData name="Valeriya Sereda" userId="d8cc1dce-59e2-4c4c-a03d-61f89cb35969" providerId="ADAL" clId="{81EA33C9-C76F-498C-81B4-1619BBF056B8}" dt="2024-12-02T23:58:33.708" v="85"/>
          <ac:spMkLst>
            <pc:docMk/>
            <pc:sldMk cId="3622675155" sldId="2145706453"/>
            <ac:spMk id="5" creationId="{EE087FFC-5930-8793-D6E7-9B83D71F3987}"/>
          </ac:spMkLst>
        </pc:spChg>
        <pc:picChg chg="add mod">
          <ac:chgData name="Valeriya Sereda" userId="d8cc1dce-59e2-4c4c-a03d-61f89cb35969" providerId="ADAL" clId="{81EA33C9-C76F-498C-81B4-1619BBF056B8}" dt="2024-12-02T23:58:27.689" v="84"/>
          <ac:picMkLst>
            <pc:docMk/>
            <pc:sldMk cId="3622675155" sldId="2145706453"/>
            <ac:picMk id="4" creationId="{39957257-E4CB-410A-CD3A-728FA231D87A}"/>
          </ac:picMkLst>
        </pc:picChg>
        <pc:picChg chg="add mod">
          <ac:chgData name="Valeriya Sereda" userId="d8cc1dce-59e2-4c4c-a03d-61f89cb35969" providerId="ADAL" clId="{81EA33C9-C76F-498C-81B4-1619BBF056B8}" dt="2024-12-02T23:58:50.265" v="89"/>
          <ac:picMkLst>
            <pc:docMk/>
            <pc:sldMk cId="3622675155" sldId="2145706453"/>
            <ac:picMk id="6" creationId="{A7D1927C-5849-61B7-FC2A-46D38B2DA4AA}"/>
          </ac:picMkLst>
        </pc:picChg>
      </pc:sldChg>
      <pc:sldChg chg="addSp delSp modSp new del mod">
        <pc:chgData name="Valeriya Sereda" userId="d8cc1dce-59e2-4c4c-a03d-61f89cb35969" providerId="ADAL" clId="{81EA33C9-C76F-498C-81B4-1619BBF056B8}" dt="2024-12-03T00:07:30.137" v="252" actId="47"/>
        <pc:sldMkLst>
          <pc:docMk/>
          <pc:sldMk cId="1705994982" sldId="2145706454"/>
        </pc:sldMkLst>
        <pc:spChg chg="del">
          <ac:chgData name="Valeriya Sereda" userId="d8cc1dce-59e2-4c4c-a03d-61f89cb35969" providerId="ADAL" clId="{81EA33C9-C76F-498C-81B4-1619BBF056B8}" dt="2024-12-02T23:58:46.161" v="87" actId="478"/>
          <ac:spMkLst>
            <pc:docMk/>
            <pc:sldMk cId="1705994982" sldId="2145706454"/>
            <ac:spMk id="2" creationId="{3D90870C-25E0-42BC-3866-AC095F02A14A}"/>
          </ac:spMkLst>
        </pc:spChg>
        <pc:spChg chg="del">
          <ac:chgData name="Valeriya Sereda" userId="d8cc1dce-59e2-4c4c-a03d-61f89cb35969" providerId="ADAL" clId="{81EA33C9-C76F-498C-81B4-1619BBF056B8}" dt="2024-12-02T23:58:47.817" v="88" actId="478"/>
          <ac:spMkLst>
            <pc:docMk/>
            <pc:sldMk cId="1705994982" sldId="2145706454"/>
            <ac:spMk id="3" creationId="{526C514E-8B88-70A9-EB91-92C376C4EF7A}"/>
          </ac:spMkLst>
        </pc:spChg>
        <pc:spChg chg="add mod">
          <ac:chgData name="Valeriya Sereda" userId="d8cc1dce-59e2-4c4c-a03d-61f89cb35969" providerId="ADAL" clId="{81EA33C9-C76F-498C-81B4-1619BBF056B8}" dt="2024-12-02T23:59:00.209" v="92" actId="207"/>
          <ac:spMkLst>
            <pc:docMk/>
            <pc:sldMk cId="1705994982" sldId="2145706454"/>
            <ac:spMk id="5" creationId="{29215FAC-1B76-1B2E-7ADB-5BFEFF152452}"/>
          </ac:spMkLst>
        </pc:spChg>
        <pc:spChg chg="add mod">
          <ac:chgData name="Valeriya Sereda" userId="d8cc1dce-59e2-4c4c-a03d-61f89cb35969" providerId="ADAL" clId="{81EA33C9-C76F-498C-81B4-1619BBF056B8}" dt="2024-12-02T23:59:16.496" v="96" actId="207"/>
          <ac:spMkLst>
            <pc:docMk/>
            <pc:sldMk cId="1705994982" sldId="2145706454"/>
            <ac:spMk id="6" creationId="{63BB2C9B-4B69-855C-2ABD-8C533C93A906}"/>
          </ac:spMkLst>
        </pc:spChg>
        <pc:picChg chg="add mod">
          <ac:chgData name="Valeriya Sereda" userId="d8cc1dce-59e2-4c4c-a03d-61f89cb35969" providerId="ADAL" clId="{81EA33C9-C76F-498C-81B4-1619BBF056B8}" dt="2024-12-02T23:58:52.226" v="90"/>
          <ac:picMkLst>
            <pc:docMk/>
            <pc:sldMk cId="1705994982" sldId="2145706454"/>
            <ac:picMk id="4" creationId="{E9EDDF1B-B326-0AEB-845F-3564408809AB}"/>
          </ac:picMkLst>
        </pc:picChg>
      </pc:sldChg>
      <pc:sldChg chg="addSp delSp modSp new mod">
        <pc:chgData name="Valeriya Sereda" userId="d8cc1dce-59e2-4c4c-a03d-61f89cb35969" providerId="ADAL" clId="{81EA33C9-C76F-498C-81B4-1619BBF056B8}" dt="2024-12-03T00:01:17.888" v="119" actId="207"/>
        <pc:sldMkLst>
          <pc:docMk/>
          <pc:sldMk cId="3718024122" sldId="2145706455"/>
        </pc:sldMkLst>
        <pc:spChg chg="del">
          <ac:chgData name="Valeriya Sereda" userId="d8cc1dce-59e2-4c4c-a03d-61f89cb35969" providerId="ADAL" clId="{81EA33C9-C76F-498C-81B4-1619BBF056B8}" dt="2024-12-02T23:59:33.526" v="100" actId="478"/>
          <ac:spMkLst>
            <pc:docMk/>
            <pc:sldMk cId="3718024122" sldId="2145706455"/>
            <ac:spMk id="2" creationId="{B5CD9BF8-2C93-9C15-1BC3-36F19AAB12FB}"/>
          </ac:spMkLst>
        </pc:spChg>
        <pc:spChg chg="del">
          <ac:chgData name="Valeriya Sereda" userId="d8cc1dce-59e2-4c4c-a03d-61f89cb35969" providerId="ADAL" clId="{81EA33C9-C76F-498C-81B4-1619BBF056B8}" dt="2024-12-02T23:59:40.485" v="102" actId="478"/>
          <ac:spMkLst>
            <pc:docMk/>
            <pc:sldMk cId="3718024122" sldId="2145706455"/>
            <ac:spMk id="3" creationId="{3140DE81-DD6E-FB54-F15F-EC6FE9568CB7}"/>
          </ac:spMkLst>
        </pc:spChg>
        <pc:spChg chg="del">
          <ac:chgData name="Valeriya Sereda" userId="d8cc1dce-59e2-4c4c-a03d-61f89cb35969" providerId="ADAL" clId="{81EA33C9-C76F-498C-81B4-1619BBF056B8}" dt="2024-12-02T23:59:36.705" v="101" actId="478"/>
          <ac:spMkLst>
            <pc:docMk/>
            <pc:sldMk cId="3718024122" sldId="2145706455"/>
            <ac:spMk id="4" creationId="{122CF56C-AABE-1BD4-794F-6324550B336E}"/>
          </ac:spMkLst>
        </pc:spChg>
        <pc:spChg chg="add mod">
          <ac:chgData name="Valeriya Sereda" userId="d8cc1dce-59e2-4c4c-a03d-61f89cb35969" providerId="ADAL" clId="{81EA33C9-C76F-498C-81B4-1619BBF056B8}" dt="2024-12-03T00:00:25.121" v="111" actId="207"/>
          <ac:spMkLst>
            <pc:docMk/>
            <pc:sldMk cId="3718024122" sldId="2145706455"/>
            <ac:spMk id="5" creationId="{F1EF3F0B-9FCC-F014-25B9-A326499FCB4C}"/>
          </ac:spMkLst>
        </pc:spChg>
        <pc:spChg chg="add mod">
          <ac:chgData name="Valeriya Sereda" userId="d8cc1dce-59e2-4c4c-a03d-61f89cb35969" providerId="ADAL" clId="{81EA33C9-C76F-498C-81B4-1619BBF056B8}" dt="2024-12-03T00:01:17.888" v="119" actId="207"/>
          <ac:spMkLst>
            <pc:docMk/>
            <pc:sldMk cId="3718024122" sldId="2145706455"/>
            <ac:spMk id="6" creationId="{C4ECB026-544C-5406-008B-15A33448B6A0}"/>
          </ac:spMkLst>
        </pc:spChg>
        <pc:spChg chg="add mod ord">
          <ac:chgData name="Valeriya Sereda" userId="d8cc1dce-59e2-4c4c-a03d-61f89cb35969" providerId="ADAL" clId="{81EA33C9-C76F-498C-81B4-1619BBF056B8}" dt="2024-12-02T23:59:52.463" v="105" actId="167"/>
          <ac:spMkLst>
            <pc:docMk/>
            <pc:sldMk cId="3718024122" sldId="2145706455"/>
            <ac:spMk id="8" creationId="{0BC43723-8E4B-7566-8440-F6B8AAC72C25}"/>
          </ac:spMkLst>
        </pc:spChg>
        <pc:picChg chg="add mod">
          <ac:chgData name="Valeriya Sereda" userId="d8cc1dce-59e2-4c4c-a03d-61f89cb35969" providerId="ADAL" clId="{81EA33C9-C76F-498C-81B4-1619BBF056B8}" dt="2024-12-02T23:59:47.916" v="103"/>
          <ac:picMkLst>
            <pc:docMk/>
            <pc:sldMk cId="3718024122" sldId="2145706455"/>
            <ac:picMk id="7" creationId="{F977D19E-19D3-C343-881A-6149EF8CF32B}"/>
          </ac:picMkLst>
        </pc:picChg>
      </pc:sldChg>
      <pc:sldChg chg="addSp delSp modSp new mod">
        <pc:chgData name="Valeriya Sereda" userId="d8cc1dce-59e2-4c4c-a03d-61f89cb35969" providerId="ADAL" clId="{81EA33C9-C76F-498C-81B4-1619BBF056B8}" dt="2024-12-03T00:06:50.742" v="239" actId="1076"/>
        <pc:sldMkLst>
          <pc:docMk/>
          <pc:sldMk cId="2525262233" sldId="2145706456"/>
        </pc:sldMkLst>
        <pc:spChg chg="mod">
          <ac:chgData name="Valeriya Sereda" userId="d8cc1dce-59e2-4c4c-a03d-61f89cb35969" providerId="ADAL" clId="{81EA33C9-C76F-498C-81B4-1619BBF056B8}" dt="2024-12-03T00:06:40.097" v="237" actId="20577"/>
          <ac:spMkLst>
            <pc:docMk/>
            <pc:sldMk cId="2525262233" sldId="2145706456"/>
            <ac:spMk id="2" creationId="{2C885AE0-6906-2842-442F-54AC4F27D978}"/>
          </ac:spMkLst>
        </pc:spChg>
        <pc:spChg chg="del">
          <ac:chgData name="Valeriya Sereda" userId="d8cc1dce-59e2-4c4c-a03d-61f89cb35969" providerId="ADAL" clId="{81EA33C9-C76F-498C-81B4-1619BBF056B8}" dt="2024-12-03T00:01:47.813" v="124" actId="478"/>
          <ac:spMkLst>
            <pc:docMk/>
            <pc:sldMk cId="2525262233" sldId="2145706456"/>
            <ac:spMk id="3" creationId="{B03102FF-00FF-2F94-AD3C-17B5910C1DFB}"/>
          </ac:spMkLst>
        </pc:spChg>
        <pc:spChg chg="add mod">
          <ac:chgData name="Valeriya Sereda" userId="d8cc1dce-59e2-4c4c-a03d-61f89cb35969" providerId="ADAL" clId="{81EA33C9-C76F-498C-81B4-1619BBF056B8}" dt="2024-12-03T00:06:50.742" v="239" actId="1076"/>
          <ac:spMkLst>
            <pc:docMk/>
            <pc:sldMk cId="2525262233" sldId="2145706456"/>
            <ac:spMk id="8" creationId="{98037A8C-7D02-3DC7-BB5A-075BEBD4006F}"/>
          </ac:spMkLst>
        </pc:spChg>
        <pc:spChg chg="add mod">
          <ac:chgData name="Valeriya Sereda" userId="d8cc1dce-59e2-4c4c-a03d-61f89cb35969" providerId="ADAL" clId="{81EA33C9-C76F-498C-81B4-1619BBF056B8}" dt="2024-12-03T00:06:50.742" v="239" actId="1076"/>
          <ac:spMkLst>
            <pc:docMk/>
            <pc:sldMk cId="2525262233" sldId="2145706456"/>
            <ac:spMk id="9" creationId="{E0A624FA-025E-A635-BB3A-825FB52BB97A}"/>
          </ac:spMkLst>
        </pc:spChg>
        <pc:spChg chg="add mod">
          <ac:chgData name="Valeriya Sereda" userId="d8cc1dce-59e2-4c4c-a03d-61f89cb35969" providerId="ADAL" clId="{81EA33C9-C76F-498C-81B4-1619BBF056B8}" dt="2024-12-03T00:06:50.742" v="239" actId="1076"/>
          <ac:spMkLst>
            <pc:docMk/>
            <pc:sldMk cId="2525262233" sldId="2145706456"/>
            <ac:spMk id="10" creationId="{8C575AF6-614C-F602-0E27-9B8CF0B1549B}"/>
          </ac:spMkLst>
        </pc:spChg>
        <pc:spChg chg="add mod">
          <ac:chgData name="Valeriya Sereda" userId="d8cc1dce-59e2-4c4c-a03d-61f89cb35969" providerId="ADAL" clId="{81EA33C9-C76F-498C-81B4-1619BBF056B8}" dt="2024-12-03T00:06:50.742" v="239" actId="1076"/>
          <ac:spMkLst>
            <pc:docMk/>
            <pc:sldMk cId="2525262233" sldId="2145706456"/>
            <ac:spMk id="11" creationId="{B78081E2-50EB-3CDF-F8A2-5F7EB71722E5}"/>
          </ac:spMkLst>
        </pc:spChg>
        <pc:spChg chg="add del mod">
          <ac:chgData name="Valeriya Sereda" userId="d8cc1dce-59e2-4c4c-a03d-61f89cb35969" providerId="ADAL" clId="{81EA33C9-C76F-498C-81B4-1619BBF056B8}" dt="2024-12-03T00:06:44.060" v="238" actId="478"/>
          <ac:spMkLst>
            <pc:docMk/>
            <pc:sldMk cId="2525262233" sldId="2145706456"/>
            <ac:spMk id="12" creationId="{2E3136B1-6587-59AB-CE70-378E5043E9B3}"/>
          </ac:spMkLst>
        </pc:spChg>
        <pc:picChg chg="add mod">
          <ac:chgData name="Valeriya Sereda" userId="d8cc1dce-59e2-4c4c-a03d-61f89cb35969" providerId="ADAL" clId="{81EA33C9-C76F-498C-81B4-1619BBF056B8}" dt="2024-12-03T00:06:50.742" v="239" actId="1076"/>
          <ac:picMkLst>
            <pc:docMk/>
            <pc:sldMk cId="2525262233" sldId="2145706456"/>
            <ac:picMk id="4" creationId="{82CDC9F8-4780-F2F6-75AC-F3C9889C2F50}"/>
          </ac:picMkLst>
        </pc:picChg>
        <pc:picChg chg="add mod">
          <ac:chgData name="Valeriya Sereda" userId="d8cc1dce-59e2-4c4c-a03d-61f89cb35969" providerId="ADAL" clId="{81EA33C9-C76F-498C-81B4-1619BBF056B8}" dt="2024-12-03T00:06:50.742" v="239" actId="1076"/>
          <ac:picMkLst>
            <pc:docMk/>
            <pc:sldMk cId="2525262233" sldId="2145706456"/>
            <ac:picMk id="5" creationId="{87F366BD-9F36-DE2C-60CF-2038A71A3F32}"/>
          </ac:picMkLst>
        </pc:picChg>
        <pc:picChg chg="add mod">
          <ac:chgData name="Valeriya Sereda" userId="d8cc1dce-59e2-4c4c-a03d-61f89cb35969" providerId="ADAL" clId="{81EA33C9-C76F-498C-81B4-1619BBF056B8}" dt="2024-12-03T00:06:50.742" v="239" actId="1076"/>
          <ac:picMkLst>
            <pc:docMk/>
            <pc:sldMk cId="2525262233" sldId="2145706456"/>
            <ac:picMk id="6" creationId="{A093F93B-917E-1591-2D40-CF846C080D5B}"/>
          </ac:picMkLst>
        </pc:picChg>
        <pc:picChg chg="add mod">
          <ac:chgData name="Valeriya Sereda" userId="d8cc1dce-59e2-4c4c-a03d-61f89cb35969" providerId="ADAL" clId="{81EA33C9-C76F-498C-81B4-1619BBF056B8}" dt="2024-12-03T00:06:50.742" v="239" actId="1076"/>
          <ac:picMkLst>
            <pc:docMk/>
            <pc:sldMk cId="2525262233" sldId="2145706456"/>
            <ac:picMk id="7" creationId="{89EADDE5-E8EC-56C2-BA52-22D034C1227C}"/>
          </ac:picMkLst>
        </pc:picChg>
      </pc:sldChg>
      <pc:sldChg chg="addSp delSp modSp new del mod">
        <pc:chgData name="Valeriya Sereda" userId="d8cc1dce-59e2-4c4c-a03d-61f89cb35969" providerId="ADAL" clId="{81EA33C9-C76F-498C-81B4-1619BBF056B8}" dt="2024-12-03T00:07:47.439" v="256" actId="47"/>
        <pc:sldMkLst>
          <pc:docMk/>
          <pc:sldMk cId="692926121" sldId="2145706457"/>
        </pc:sldMkLst>
        <pc:spChg chg="del">
          <ac:chgData name="Valeriya Sereda" userId="d8cc1dce-59e2-4c4c-a03d-61f89cb35969" providerId="ADAL" clId="{81EA33C9-C76F-498C-81B4-1619BBF056B8}" dt="2024-12-03T00:07:01.693" v="242" actId="478"/>
          <ac:spMkLst>
            <pc:docMk/>
            <pc:sldMk cId="692926121" sldId="2145706457"/>
            <ac:spMk id="2" creationId="{B062EDF9-2FFA-3C53-ED27-0E9D6F3E0602}"/>
          </ac:spMkLst>
        </pc:spChg>
        <pc:spChg chg="del">
          <ac:chgData name="Valeriya Sereda" userId="d8cc1dce-59e2-4c4c-a03d-61f89cb35969" providerId="ADAL" clId="{81EA33C9-C76F-498C-81B4-1619BBF056B8}" dt="2024-12-03T00:07:03.618" v="243" actId="478"/>
          <ac:spMkLst>
            <pc:docMk/>
            <pc:sldMk cId="692926121" sldId="2145706457"/>
            <ac:spMk id="3" creationId="{4C28BB60-3D52-223B-340E-B004A79BD635}"/>
          </ac:spMkLst>
        </pc:spChg>
        <pc:spChg chg="del">
          <ac:chgData name="Valeriya Sereda" userId="d8cc1dce-59e2-4c4c-a03d-61f89cb35969" providerId="ADAL" clId="{81EA33C9-C76F-498C-81B4-1619BBF056B8}" dt="2024-12-03T00:07:03.618" v="243" actId="478"/>
          <ac:spMkLst>
            <pc:docMk/>
            <pc:sldMk cId="692926121" sldId="2145706457"/>
            <ac:spMk id="4" creationId="{28FEA664-52B0-1552-C481-6C64F3301393}"/>
          </ac:spMkLst>
        </pc:spChg>
        <pc:spChg chg="add mod">
          <ac:chgData name="Valeriya Sereda" userId="d8cc1dce-59e2-4c4c-a03d-61f89cb35969" providerId="ADAL" clId="{81EA33C9-C76F-498C-81B4-1619BBF056B8}" dt="2024-12-03T00:07:36.830" v="253" actId="478"/>
          <ac:spMkLst>
            <pc:docMk/>
            <pc:sldMk cId="692926121" sldId="2145706457"/>
            <ac:spMk id="7" creationId="{E8472D5C-30E9-CC2E-7ED1-ED4D0E0911F3}"/>
          </ac:spMkLst>
        </pc:spChg>
        <pc:picChg chg="add del mod">
          <ac:chgData name="Valeriya Sereda" userId="d8cc1dce-59e2-4c4c-a03d-61f89cb35969" providerId="ADAL" clId="{81EA33C9-C76F-498C-81B4-1619BBF056B8}" dt="2024-12-03T00:07:36.830" v="253" actId="478"/>
          <ac:picMkLst>
            <pc:docMk/>
            <pc:sldMk cId="692926121" sldId="2145706457"/>
            <ac:picMk id="5" creationId="{DD09B0BC-1C0D-01FD-05E5-16193079FFBA}"/>
          </ac:picMkLst>
        </pc:picChg>
      </pc:sldChg>
      <pc:sldChg chg="new del">
        <pc:chgData name="Valeriya Sereda" userId="d8cc1dce-59e2-4c4c-a03d-61f89cb35969" providerId="ADAL" clId="{81EA33C9-C76F-498C-81B4-1619BBF056B8}" dt="2024-12-03T00:07:16.968" v="246" actId="47"/>
        <pc:sldMkLst>
          <pc:docMk/>
          <pc:sldMk cId="2665574905" sldId="2145706458"/>
        </pc:sldMkLst>
      </pc:sldChg>
      <pc:sldChg chg="addSp delSp modSp new mod ord">
        <pc:chgData name="Valeriya Sereda" userId="d8cc1dce-59e2-4c4c-a03d-61f89cb35969" providerId="ADAL" clId="{81EA33C9-C76F-498C-81B4-1619BBF056B8}" dt="2024-12-03T00:07:29.361" v="251"/>
        <pc:sldMkLst>
          <pc:docMk/>
          <pc:sldMk cId="3850248428" sldId="2145706458"/>
        </pc:sldMkLst>
        <pc:spChg chg="del">
          <ac:chgData name="Valeriya Sereda" userId="d8cc1dce-59e2-4c4c-a03d-61f89cb35969" providerId="ADAL" clId="{81EA33C9-C76F-498C-81B4-1619BBF056B8}" dt="2024-12-03T00:07:21.771" v="248" actId="478"/>
          <ac:spMkLst>
            <pc:docMk/>
            <pc:sldMk cId="3850248428" sldId="2145706458"/>
            <ac:spMk id="2" creationId="{C0812B6C-E79E-C20F-EA75-4095E4E3D7CA}"/>
          </ac:spMkLst>
        </pc:spChg>
        <pc:spChg chg="del">
          <ac:chgData name="Valeriya Sereda" userId="d8cc1dce-59e2-4c4c-a03d-61f89cb35969" providerId="ADAL" clId="{81EA33C9-C76F-498C-81B4-1619BBF056B8}" dt="2024-12-03T00:07:21.771" v="248" actId="478"/>
          <ac:spMkLst>
            <pc:docMk/>
            <pc:sldMk cId="3850248428" sldId="2145706458"/>
            <ac:spMk id="3" creationId="{A20C2CFE-1E2B-2C4F-2210-5F8104CB9597}"/>
          </ac:spMkLst>
        </pc:spChg>
        <pc:spChg chg="del">
          <ac:chgData name="Valeriya Sereda" userId="d8cc1dce-59e2-4c4c-a03d-61f89cb35969" providerId="ADAL" clId="{81EA33C9-C76F-498C-81B4-1619BBF056B8}" dt="2024-12-03T00:07:21.771" v="248" actId="478"/>
          <ac:spMkLst>
            <pc:docMk/>
            <pc:sldMk cId="3850248428" sldId="2145706458"/>
            <ac:spMk id="4" creationId="{51AB529F-444B-0436-0535-24691862EEBB}"/>
          </ac:spMkLst>
        </pc:spChg>
        <pc:spChg chg="add mod">
          <ac:chgData name="Valeriya Sereda" userId="d8cc1dce-59e2-4c4c-a03d-61f89cb35969" providerId="ADAL" clId="{81EA33C9-C76F-498C-81B4-1619BBF056B8}" dt="2024-12-03T00:07:27.646" v="249"/>
          <ac:spMkLst>
            <pc:docMk/>
            <pc:sldMk cId="3850248428" sldId="2145706458"/>
            <ac:spMk id="6" creationId="{DFBDAE61-D9F6-755A-29F1-D8605A76D874}"/>
          </ac:spMkLst>
        </pc:spChg>
        <pc:spChg chg="add mod">
          <ac:chgData name="Valeriya Sereda" userId="d8cc1dce-59e2-4c4c-a03d-61f89cb35969" providerId="ADAL" clId="{81EA33C9-C76F-498C-81B4-1619BBF056B8}" dt="2024-12-03T00:07:27.646" v="249"/>
          <ac:spMkLst>
            <pc:docMk/>
            <pc:sldMk cId="3850248428" sldId="2145706458"/>
            <ac:spMk id="7" creationId="{3D3A83CB-9BA8-C79D-E64D-9C00DFB7BFBB}"/>
          </ac:spMkLst>
        </pc:spChg>
        <pc:picChg chg="add mod">
          <ac:chgData name="Valeriya Sereda" userId="d8cc1dce-59e2-4c4c-a03d-61f89cb35969" providerId="ADAL" clId="{81EA33C9-C76F-498C-81B4-1619BBF056B8}" dt="2024-12-03T00:07:27.646" v="249"/>
          <ac:picMkLst>
            <pc:docMk/>
            <pc:sldMk cId="3850248428" sldId="2145706458"/>
            <ac:picMk id="5" creationId="{9A4E8848-2F49-5E79-26AB-D08DF7AC24EB}"/>
          </ac:picMkLst>
        </pc:picChg>
      </pc:sldChg>
      <pc:sldChg chg="new del">
        <pc:chgData name="Valeriya Sereda" userId="d8cc1dce-59e2-4c4c-a03d-61f89cb35969" providerId="ADAL" clId="{81EA33C9-C76F-498C-81B4-1619BBF056B8}" dt="2024-12-03T00:07:44.257" v="255" actId="47"/>
        <pc:sldMkLst>
          <pc:docMk/>
          <pc:sldMk cId="912952631" sldId="2145706459"/>
        </pc:sldMkLst>
      </pc:sldChg>
      <pc:sldChg chg="addSp delSp modSp new mod">
        <pc:chgData name="Valeriya Sereda" userId="d8cc1dce-59e2-4c4c-a03d-61f89cb35969" providerId="ADAL" clId="{81EA33C9-C76F-498C-81B4-1619BBF056B8}" dt="2024-12-03T00:08:08.257" v="263" actId="478"/>
        <pc:sldMkLst>
          <pc:docMk/>
          <pc:sldMk cId="2708057904" sldId="2145706459"/>
        </pc:sldMkLst>
        <pc:spChg chg="del">
          <ac:chgData name="Valeriya Sereda" userId="d8cc1dce-59e2-4c4c-a03d-61f89cb35969" providerId="ADAL" clId="{81EA33C9-C76F-498C-81B4-1619BBF056B8}" dt="2024-12-03T00:07:57.941" v="259" actId="478"/>
          <ac:spMkLst>
            <pc:docMk/>
            <pc:sldMk cId="2708057904" sldId="2145706459"/>
            <ac:spMk id="2" creationId="{904516D8-AFAE-247D-E620-9EAC81774A9A}"/>
          </ac:spMkLst>
        </pc:spChg>
        <pc:spChg chg="del">
          <ac:chgData name="Valeriya Sereda" userId="d8cc1dce-59e2-4c4c-a03d-61f89cb35969" providerId="ADAL" clId="{81EA33C9-C76F-498C-81B4-1619BBF056B8}" dt="2024-12-03T00:07:56.886" v="258" actId="478"/>
          <ac:spMkLst>
            <pc:docMk/>
            <pc:sldMk cId="2708057904" sldId="2145706459"/>
            <ac:spMk id="3" creationId="{643EA59D-E154-C87D-D3B9-A5A176932DB8}"/>
          </ac:spMkLst>
        </pc:spChg>
        <pc:spChg chg="del">
          <ac:chgData name="Valeriya Sereda" userId="d8cc1dce-59e2-4c4c-a03d-61f89cb35969" providerId="ADAL" clId="{81EA33C9-C76F-498C-81B4-1619BBF056B8}" dt="2024-12-03T00:07:56.886" v="258" actId="478"/>
          <ac:spMkLst>
            <pc:docMk/>
            <pc:sldMk cId="2708057904" sldId="2145706459"/>
            <ac:spMk id="4" creationId="{CB6059AC-4945-C460-6ACF-C9B1FB61B237}"/>
          </ac:spMkLst>
        </pc:spChg>
        <pc:spChg chg="add mod">
          <ac:chgData name="Valeriya Sereda" userId="d8cc1dce-59e2-4c4c-a03d-61f89cb35969" providerId="ADAL" clId="{81EA33C9-C76F-498C-81B4-1619BBF056B8}" dt="2024-12-03T00:08:03.682" v="261" actId="207"/>
          <ac:spMkLst>
            <pc:docMk/>
            <pc:sldMk cId="2708057904" sldId="2145706459"/>
            <ac:spMk id="6" creationId="{3DD7C459-0443-601C-BE61-18DCD23AF138}"/>
          </ac:spMkLst>
        </pc:spChg>
        <pc:spChg chg="add mod">
          <ac:chgData name="Valeriya Sereda" userId="d8cc1dce-59e2-4c4c-a03d-61f89cb35969" providerId="ADAL" clId="{81EA33C9-C76F-498C-81B4-1619BBF056B8}" dt="2024-12-03T00:08:06.983" v="262" actId="207"/>
          <ac:spMkLst>
            <pc:docMk/>
            <pc:sldMk cId="2708057904" sldId="2145706459"/>
            <ac:spMk id="7" creationId="{F7DA4FAD-E875-5B2D-3F40-9EB88D3CCBE8}"/>
          </ac:spMkLst>
        </pc:spChg>
        <pc:spChg chg="add del mod">
          <ac:chgData name="Valeriya Sereda" userId="d8cc1dce-59e2-4c4c-a03d-61f89cb35969" providerId="ADAL" clId="{81EA33C9-C76F-498C-81B4-1619BBF056B8}" dt="2024-12-03T00:08:08.257" v="263" actId="478"/>
          <ac:spMkLst>
            <pc:docMk/>
            <pc:sldMk cId="2708057904" sldId="2145706459"/>
            <ac:spMk id="8" creationId="{226336C5-CAF4-E6E3-1A07-0BD504CAD7FD}"/>
          </ac:spMkLst>
        </pc:spChg>
        <pc:picChg chg="add mod">
          <ac:chgData name="Valeriya Sereda" userId="d8cc1dce-59e2-4c4c-a03d-61f89cb35969" providerId="ADAL" clId="{81EA33C9-C76F-498C-81B4-1619BBF056B8}" dt="2024-12-03T00:07:58.360" v="260"/>
          <ac:picMkLst>
            <pc:docMk/>
            <pc:sldMk cId="2708057904" sldId="2145706459"/>
            <ac:picMk id="5" creationId="{8E2537F0-3EB5-0857-A18A-4578D661614E}"/>
          </ac:picMkLst>
        </pc:picChg>
      </pc:sldChg>
      <pc:sldChg chg="addSp delSp modSp new mod">
        <pc:chgData name="Valeriya Sereda" userId="d8cc1dce-59e2-4c4c-a03d-61f89cb35969" providerId="ADAL" clId="{81EA33C9-C76F-498C-81B4-1619BBF056B8}" dt="2024-12-03T00:08:31.123" v="269"/>
        <pc:sldMkLst>
          <pc:docMk/>
          <pc:sldMk cId="4211953372" sldId="2145706460"/>
        </pc:sldMkLst>
        <pc:spChg chg="mod">
          <ac:chgData name="Valeriya Sereda" userId="d8cc1dce-59e2-4c4c-a03d-61f89cb35969" providerId="ADAL" clId="{81EA33C9-C76F-498C-81B4-1619BBF056B8}" dt="2024-12-03T00:08:26.216" v="267" actId="207"/>
          <ac:spMkLst>
            <pc:docMk/>
            <pc:sldMk cId="4211953372" sldId="2145706460"/>
            <ac:spMk id="2" creationId="{ACB4A93F-B28C-2D67-CDA8-F6C27C369701}"/>
          </ac:spMkLst>
        </pc:spChg>
        <pc:spChg chg="del">
          <ac:chgData name="Valeriya Sereda" userId="d8cc1dce-59e2-4c4c-a03d-61f89cb35969" providerId="ADAL" clId="{81EA33C9-C76F-498C-81B4-1619BBF056B8}" dt="2024-12-03T00:08:27.872" v="268" actId="478"/>
          <ac:spMkLst>
            <pc:docMk/>
            <pc:sldMk cId="4211953372" sldId="2145706460"/>
            <ac:spMk id="3" creationId="{FEC4640E-64A7-8FA6-7A91-C8D5E91255B4}"/>
          </ac:spMkLst>
        </pc:spChg>
        <pc:spChg chg="add mod">
          <ac:chgData name="Valeriya Sereda" userId="d8cc1dce-59e2-4c4c-a03d-61f89cb35969" providerId="ADAL" clId="{81EA33C9-C76F-498C-81B4-1619BBF056B8}" dt="2024-12-03T00:08:31.123" v="269"/>
          <ac:spMkLst>
            <pc:docMk/>
            <pc:sldMk cId="4211953372" sldId="2145706460"/>
            <ac:spMk id="4" creationId="{CD6DE5DA-04F5-7A7F-AAA3-56F32177D08F}"/>
          </ac:spMkLst>
        </pc:spChg>
        <pc:picChg chg="add mod">
          <ac:chgData name="Valeriya Sereda" userId="d8cc1dce-59e2-4c4c-a03d-61f89cb35969" providerId="ADAL" clId="{81EA33C9-C76F-498C-81B4-1619BBF056B8}" dt="2024-12-03T00:08:31.123" v="269"/>
          <ac:picMkLst>
            <pc:docMk/>
            <pc:sldMk cId="4211953372" sldId="2145706460"/>
            <ac:picMk id="5" creationId="{1B1F9D15-2D46-07CB-F724-FEFF59520EE0}"/>
          </ac:picMkLst>
        </pc:picChg>
        <pc:picChg chg="add mod">
          <ac:chgData name="Valeriya Sereda" userId="d8cc1dce-59e2-4c4c-a03d-61f89cb35969" providerId="ADAL" clId="{81EA33C9-C76F-498C-81B4-1619BBF056B8}" dt="2024-12-03T00:08:31.123" v="269"/>
          <ac:picMkLst>
            <pc:docMk/>
            <pc:sldMk cId="4211953372" sldId="2145706460"/>
            <ac:picMk id="6" creationId="{3EB70B5C-5C44-5541-F776-0D8778D2EB50}"/>
          </ac:picMkLst>
        </pc:picChg>
        <pc:picChg chg="add mod">
          <ac:chgData name="Valeriya Sereda" userId="d8cc1dce-59e2-4c4c-a03d-61f89cb35969" providerId="ADAL" clId="{81EA33C9-C76F-498C-81B4-1619BBF056B8}" dt="2024-12-03T00:08:31.123" v="269"/>
          <ac:picMkLst>
            <pc:docMk/>
            <pc:sldMk cId="4211953372" sldId="2145706460"/>
            <ac:picMk id="7" creationId="{F3CBE3D5-CF96-9154-AC3A-6E9497838553}"/>
          </ac:picMkLst>
        </pc:picChg>
        <pc:picChg chg="add mod">
          <ac:chgData name="Valeriya Sereda" userId="d8cc1dce-59e2-4c4c-a03d-61f89cb35969" providerId="ADAL" clId="{81EA33C9-C76F-498C-81B4-1619BBF056B8}" dt="2024-12-03T00:08:31.123" v="269"/>
          <ac:picMkLst>
            <pc:docMk/>
            <pc:sldMk cId="4211953372" sldId="2145706460"/>
            <ac:picMk id="8" creationId="{3C3C73EE-C0C1-4F91-EFFB-2FD9E8361B8D}"/>
          </ac:picMkLst>
        </pc:picChg>
      </pc:sldChg>
      <pc:sldChg chg="add del">
        <pc:chgData name="Valeriya Sereda" userId="d8cc1dce-59e2-4c4c-a03d-61f89cb35969" providerId="ADAL" clId="{81EA33C9-C76F-498C-81B4-1619BBF056B8}" dt="2024-12-03T00:08:36.953" v="272" actId="47"/>
        <pc:sldMkLst>
          <pc:docMk/>
          <pc:sldMk cId="768116173" sldId="2145706461"/>
        </pc:sldMkLst>
      </pc:sldChg>
      <pc:sldChg chg="addSp delSp modSp add mod">
        <pc:chgData name="Valeriya Sereda" userId="d8cc1dce-59e2-4c4c-a03d-61f89cb35969" providerId="ADAL" clId="{81EA33C9-C76F-498C-81B4-1619BBF056B8}" dt="2024-12-03T00:08:45.852" v="275"/>
        <pc:sldMkLst>
          <pc:docMk/>
          <pc:sldMk cId="1019874368" sldId="2145706461"/>
        </pc:sldMkLst>
        <pc:spChg chg="add mod">
          <ac:chgData name="Valeriya Sereda" userId="d8cc1dce-59e2-4c4c-a03d-61f89cb35969" providerId="ADAL" clId="{81EA33C9-C76F-498C-81B4-1619BBF056B8}" dt="2024-12-03T00:08:45.852" v="275"/>
          <ac:spMkLst>
            <pc:docMk/>
            <pc:sldMk cId="1019874368" sldId="2145706461"/>
            <ac:spMk id="3" creationId="{0E2869C3-2FD3-BE5F-3058-B6E3C41EBEDC}"/>
          </ac:spMkLst>
        </pc:spChg>
        <pc:spChg chg="del">
          <ac:chgData name="Valeriya Sereda" userId="d8cc1dce-59e2-4c4c-a03d-61f89cb35969" providerId="ADAL" clId="{81EA33C9-C76F-498C-81B4-1619BBF056B8}" dt="2024-12-03T00:08:40.613" v="274" actId="478"/>
          <ac:spMkLst>
            <pc:docMk/>
            <pc:sldMk cId="1019874368" sldId="2145706461"/>
            <ac:spMk id="4" creationId="{CD6DE5DA-04F5-7A7F-AAA3-56F32177D08F}"/>
          </ac:spMkLst>
        </pc:spChg>
        <pc:picChg chg="del">
          <ac:chgData name="Valeriya Sereda" userId="d8cc1dce-59e2-4c4c-a03d-61f89cb35969" providerId="ADAL" clId="{81EA33C9-C76F-498C-81B4-1619BBF056B8}" dt="2024-12-03T00:08:40.613" v="274" actId="478"/>
          <ac:picMkLst>
            <pc:docMk/>
            <pc:sldMk cId="1019874368" sldId="2145706461"/>
            <ac:picMk id="5" creationId="{1B1F9D15-2D46-07CB-F724-FEFF59520EE0}"/>
          </ac:picMkLst>
        </pc:picChg>
        <pc:picChg chg="del">
          <ac:chgData name="Valeriya Sereda" userId="d8cc1dce-59e2-4c4c-a03d-61f89cb35969" providerId="ADAL" clId="{81EA33C9-C76F-498C-81B4-1619BBF056B8}" dt="2024-12-03T00:08:40.613" v="274" actId="478"/>
          <ac:picMkLst>
            <pc:docMk/>
            <pc:sldMk cId="1019874368" sldId="2145706461"/>
            <ac:picMk id="6" creationId="{3EB70B5C-5C44-5541-F776-0D8778D2EB50}"/>
          </ac:picMkLst>
        </pc:picChg>
        <pc:picChg chg="del">
          <ac:chgData name="Valeriya Sereda" userId="d8cc1dce-59e2-4c4c-a03d-61f89cb35969" providerId="ADAL" clId="{81EA33C9-C76F-498C-81B4-1619BBF056B8}" dt="2024-12-03T00:08:40.613" v="274" actId="478"/>
          <ac:picMkLst>
            <pc:docMk/>
            <pc:sldMk cId="1019874368" sldId="2145706461"/>
            <ac:picMk id="7" creationId="{F3CBE3D5-CF96-9154-AC3A-6E9497838553}"/>
          </ac:picMkLst>
        </pc:picChg>
        <pc:picChg chg="del">
          <ac:chgData name="Valeriya Sereda" userId="d8cc1dce-59e2-4c4c-a03d-61f89cb35969" providerId="ADAL" clId="{81EA33C9-C76F-498C-81B4-1619BBF056B8}" dt="2024-12-03T00:08:40.613" v="274" actId="478"/>
          <ac:picMkLst>
            <pc:docMk/>
            <pc:sldMk cId="1019874368" sldId="2145706461"/>
            <ac:picMk id="8" creationId="{3C3C73EE-C0C1-4F91-EFFB-2FD9E8361B8D}"/>
          </ac:picMkLst>
        </pc:picChg>
        <pc:picChg chg="add mod">
          <ac:chgData name="Valeriya Sereda" userId="d8cc1dce-59e2-4c4c-a03d-61f89cb35969" providerId="ADAL" clId="{81EA33C9-C76F-498C-81B4-1619BBF056B8}" dt="2024-12-03T00:08:45.852" v="275"/>
          <ac:picMkLst>
            <pc:docMk/>
            <pc:sldMk cId="1019874368" sldId="2145706461"/>
            <ac:picMk id="9" creationId="{17ABC152-1525-D3AC-3B13-DFF9019FDF04}"/>
          </ac:picMkLst>
        </pc:picChg>
        <pc:picChg chg="add mod">
          <ac:chgData name="Valeriya Sereda" userId="d8cc1dce-59e2-4c4c-a03d-61f89cb35969" providerId="ADAL" clId="{81EA33C9-C76F-498C-81B4-1619BBF056B8}" dt="2024-12-03T00:08:45.852" v="275"/>
          <ac:picMkLst>
            <pc:docMk/>
            <pc:sldMk cId="1019874368" sldId="2145706461"/>
            <ac:picMk id="10" creationId="{6689CCDC-04ED-1740-9AE9-6F25C566E41D}"/>
          </ac:picMkLst>
        </pc:picChg>
        <pc:picChg chg="add mod">
          <ac:chgData name="Valeriya Sereda" userId="d8cc1dce-59e2-4c4c-a03d-61f89cb35969" providerId="ADAL" clId="{81EA33C9-C76F-498C-81B4-1619BBF056B8}" dt="2024-12-03T00:08:45.852" v="275"/>
          <ac:picMkLst>
            <pc:docMk/>
            <pc:sldMk cId="1019874368" sldId="2145706461"/>
            <ac:picMk id="11" creationId="{299C20EA-C30F-ECDE-0698-9D1ECC2E8FDF}"/>
          </ac:picMkLst>
        </pc:picChg>
        <pc:picChg chg="add mod">
          <ac:chgData name="Valeriya Sereda" userId="d8cc1dce-59e2-4c4c-a03d-61f89cb35969" providerId="ADAL" clId="{81EA33C9-C76F-498C-81B4-1619BBF056B8}" dt="2024-12-03T00:08:45.852" v="275"/>
          <ac:picMkLst>
            <pc:docMk/>
            <pc:sldMk cId="1019874368" sldId="2145706461"/>
            <ac:picMk id="12" creationId="{350EE84E-C24C-EE47-7F0B-2D5C2EC5C843}"/>
          </ac:picMkLst>
        </pc:picChg>
        <pc:picChg chg="add mod">
          <ac:chgData name="Valeriya Sereda" userId="d8cc1dce-59e2-4c4c-a03d-61f89cb35969" providerId="ADAL" clId="{81EA33C9-C76F-498C-81B4-1619BBF056B8}" dt="2024-12-03T00:08:45.852" v="275"/>
          <ac:picMkLst>
            <pc:docMk/>
            <pc:sldMk cId="1019874368" sldId="2145706461"/>
            <ac:picMk id="13" creationId="{A8E7F2CA-5F50-06CA-7D73-ECBC7EF5293F}"/>
          </ac:picMkLst>
        </pc:picChg>
        <pc:picChg chg="add mod">
          <ac:chgData name="Valeriya Sereda" userId="d8cc1dce-59e2-4c4c-a03d-61f89cb35969" providerId="ADAL" clId="{81EA33C9-C76F-498C-81B4-1619BBF056B8}" dt="2024-12-03T00:08:45.852" v="275"/>
          <ac:picMkLst>
            <pc:docMk/>
            <pc:sldMk cId="1019874368" sldId="2145706461"/>
            <ac:picMk id="14" creationId="{3C8E49FF-3209-9713-4E70-C5D60B5845CA}"/>
          </ac:picMkLst>
        </pc:picChg>
        <pc:picChg chg="add mod">
          <ac:chgData name="Valeriya Sereda" userId="d8cc1dce-59e2-4c4c-a03d-61f89cb35969" providerId="ADAL" clId="{81EA33C9-C76F-498C-81B4-1619BBF056B8}" dt="2024-12-03T00:08:45.852" v="275"/>
          <ac:picMkLst>
            <pc:docMk/>
            <pc:sldMk cId="1019874368" sldId="2145706461"/>
            <ac:picMk id="15" creationId="{C52CF2E8-99DC-1B1E-0127-302C23F2B738}"/>
          </ac:picMkLst>
        </pc:picChg>
        <pc:picChg chg="add mod">
          <ac:chgData name="Valeriya Sereda" userId="d8cc1dce-59e2-4c4c-a03d-61f89cb35969" providerId="ADAL" clId="{81EA33C9-C76F-498C-81B4-1619BBF056B8}" dt="2024-12-03T00:08:45.852" v="275"/>
          <ac:picMkLst>
            <pc:docMk/>
            <pc:sldMk cId="1019874368" sldId="2145706461"/>
            <ac:picMk id="16" creationId="{29467D4A-4F5A-50DA-BA56-BCB57B0D981F}"/>
          </ac:picMkLst>
        </pc:picChg>
      </pc:sldChg>
      <pc:sldChg chg="addSp delSp modSp add mod">
        <pc:chgData name="Valeriya Sereda" userId="d8cc1dce-59e2-4c4c-a03d-61f89cb35969" providerId="ADAL" clId="{81EA33C9-C76F-498C-81B4-1619BBF056B8}" dt="2024-12-03T00:08:59.954" v="282"/>
        <pc:sldMkLst>
          <pc:docMk/>
          <pc:sldMk cId="1106778205" sldId="2145706462"/>
        </pc:sldMkLst>
        <pc:spChg chg="mod">
          <ac:chgData name="Valeriya Sereda" userId="d8cc1dce-59e2-4c4c-a03d-61f89cb35969" providerId="ADAL" clId="{81EA33C9-C76F-498C-81B4-1619BBF056B8}" dt="2024-12-03T00:08:54.461" v="280"/>
          <ac:spMkLst>
            <pc:docMk/>
            <pc:sldMk cId="1106778205" sldId="2145706462"/>
            <ac:spMk id="2" creationId="{ACB4A93F-B28C-2D67-CDA8-F6C27C369701}"/>
          </ac:spMkLst>
        </pc:spChg>
        <pc:spChg chg="del">
          <ac:chgData name="Valeriya Sereda" userId="d8cc1dce-59e2-4c4c-a03d-61f89cb35969" providerId="ADAL" clId="{81EA33C9-C76F-498C-81B4-1619BBF056B8}" dt="2024-12-03T00:08:56.319" v="281" actId="478"/>
          <ac:spMkLst>
            <pc:docMk/>
            <pc:sldMk cId="1106778205" sldId="2145706462"/>
            <ac:spMk id="3" creationId="{0E2869C3-2FD3-BE5F-3058-B6E3C41EBEDC}"/>
          </ac:spMkLst>
        </pc:spChg>
        <pc:spChg chg="add mod">
          <ac:chgData name="Valeriya Sereda" userId="d8cc1dce-59e2-4c4c-a03d-61f89cb35969" providerId="ADAL" clId="{81EA33C9-C76F-498C-81B4-1619BBF056B8}" dt="2024-12-03T00:08:59.954" v="282"/>
          <ac:spMkLst>
            <pc:docMk/>
            <pc:sldMk cId="1106778205" sldId="2145706462"/>
            <ac:spMk id="4" creationId="{DD27D827-03E5-2DF9-81C2-5B4DBBB36913}"/>
          </ac:spMkLst>
        </pc:spChg>
        <pc:spChg chg="add mod">
          <ac:chgData name="Valeriya Sereda" userId="d8cc1dce-59e2-4c4c-a03d-61f89cb35969" providerId="ADAL" clId="{81EA33C9-C76F-498C-81B4-1619BBF056B8}" dt="2024-12-03T00:08:59.954" v="282"/>
          <ac:spMkLst>
            <pc:docMk/>
            <pc:sldMk cId="1106778205" sldId="2145706462"/>
            <ac:spMk id="6" creationId="{5309F0AE-B3B1-89CC-4A4D-8A7F192F28F4}"/>
          </ac:spMkLst>
        </pc:spChg>
        <pc:picChg chg="add mod">
          <ac:chgData name="Valeriya Sereda" userId="d8cc1dce-59e2-4c4c-a03d-61f89cb35969" providerId="ADAL" clId="{81EA33C9-C76F-498C-81B4-1619BBF056B8}" dt="2024-12-03T00:08:59.954" v="282"/>
          <ac:picMkLst>
            <pc:docMk/>
            <pc:sldMk cId="1106778205" sldId="2145706462"/>
            <ac:picMk id="5" creationId="{5A6B76C5-50B8-181F-2204-BAB2B5DFEB99}"/>
          </ac:picMkLst>
        </pc:picChg>
        <pc:picChg chg="del">
          <ac:chgData name="Valeriya Sereda" userId="d8cc1dce-59e2-4c4c-a03d-61f89cb35969" providerId="ADAL" clId="{81EA33C9-C76F-498C-81B4-1619BBF056B8}" dt="2024-12-03T00:08:56.319" v="281" actId="478"/>
          <ac:picMkLst>
            <pc:docMk/>
            <pc:sldMk cId="1106778205" sldId="2145706462"/>
            <ac:picMk id="9" creationId="{17ABC152-1525-D3AC-3B13-DFF9019FDF04}"/>
          </ac:picMkLst>
        </pc:picChg>
        <pc:picChg chg="del">
          <ac:chgData name="Valeriya Sereda" userId="d8cc1dce-59e2-4c4c-a03d-61f89cb35969" providerId="ADAL" clId="{81EA33C9-C76F-498C-81B4-1619BBF056B8}" dt="2024-12-03T00:08:56.319" v="281" actId="478"/>
          <ac:picMkLst>
            <pc:docMk/>
            <pc:sldMk cId="1106778205" sldId="2145706462"/>
            <ac:picMk id="10" creationId="{6689CCDC-04ED-1740-9AE9-6F25C566E41D}"/>
          </ac:picMkLst>
        </pc:picChg>
        <pc:picChg chg="del">
          <ac:chgData name="Valeriya Sereda" userId="d8cc1dce-59e2-4c4c-a03d-61f89cb35969" providerId="ADAL" clId="{81EA33C9-C76F-498C-81B4-1619BBF056B8}" dt="2024-12-03T00:08:56.319" v="281" actId="478"/>
          <ac:picMkLst>
            <pc:docMk/>
            <pc:sldMk cId="1106778205" sldId="2145706462"/>
            <ac:picMk id="11" creationId="{299C20EA-C30F-ECDE-0698-9D1ECC2E8FDF}"/>
          </ac:picMkLst>
        </pc:picChg>
        <pc:picChg chg="del">
          <ac:chgData name="Valeriya Sereda" userId="d8cc1dce-59e2-4c4c-a03d-61f89cb35969" providerId="ADAL" clId="{81EA33C9-C76F-498C-81B4-1619BBF056B8}" dt="2024-12-03T00:08:56.319" v="281" actId="478"/>
          <ac:picMkLst>
            <pc:docMk/>
            <pc:sldMk cId="1106778205" sldId="2145706462"/>
            <ac:picMk id="12" creationId="{350EE84E-C24C-EE47-7F0B-2D5C2EC5C843}"/>
          </ac:picMkLst>
        </pc:picChg>
        <pc:picChg chg="del">
          <ac:chgData name="Valeriya Sereda" userId="d8cc1dce-59e2-4c4c-a03d-61f89cb35969" providerId="ADAL" clId="{81EA33C9-C76F-498C-81B4-1619BBF056B8}" dt="2024-12-03T00:08:56.319" v="281" actId="478"/>
          <ac:picMkLst>
            <pc:docMk/>
            <pc:sldMk cId="1106778205" sldId="2145706462"/>
            <ac:picMk id="13" creationId="{A8E7F2CA-5F50-06CA-7D73-ECBC7EF5293F}"/>
          </ac:picMkLst>
        </pc:picChg>
        <pc:picChg chg="del">
          <ac:chgData name="Valeriya Sereda" userId="d8cc1dce-59e2-4c4c-a03d-61f89cb35969" providerId="ADAL" clId="{81EA33C9-C76F-498C-81B4-1619BBF056B8}" dt="2024-12-03T00:08:56.319" v="281" actId="478"/>
          <ac:picMkLst>
            <pc:docMk/>
            <pc:sldMk cId="1106778205" sldId="2145706462"/>
            <ac:picMk id="14" creationId="{3C8E49FF-3209-9713-4E70-C5D60B5845CA}"/>
          </ac:picMkLst>
        </pc:picChg>
        <pc:picChg chg="del">
          <ac:chgData name="Valeriya Sereda" userId="d8cc1dce-59e2-4c4c-a03d-61f89cb35969" providerId="ADAL" clId="{81EA33C9-C76F-498C-81B4-1619BBF056B8}" dt="2024-12-03T00:08:56.319" v="281" actId="478"/>
          <ac:picMkLst>
            <pc:docMk/>
            <pc:sldMk cId="1106778205" sldId="2145706462"/>
            <ac:picMk id="15" creationId="{C52CF2E8-99DC-1B1E-0127-302C23F2B738}"/>
          </ac:picMkLst>
        </pc:picChg>
        <pc:picChg chg="del">
          <ac:chgData name="Valeriya Sereda" userId="d8cc1dce-59e2-4c4c-a03d-61f89cb35969" providerId="ADAL" clId="{81EA33C9-C76F-498C-81B4-1619BBF056B8}" dt="2024-12-03T00:08:56.319" v="281" actId="478"/>
          <ac:picMkLst>
            <pc:docMk/>
            <pc:sldMk cId="1106778205" sldId="2145706462"/>
            <ac:picMk id="16" creationId="{29467D4A-4F5A-50DA-BA56-BCB57B0D981F}"/>
          </ac:picMkLst>
        </pc:picChg>
      </pc:sldChg>
      <pc:sldChg chg="addSp delSp modSp new mod">
        <pc:chgData name="Valeriya Sereda" userId="d8cc1dce-59e2-4c4c-a03d-61f89cb35969" providerId="ADAL" clId="{81EA33C9-C76F-498C-81B4-1619BBF056B8}" dt="2024-12-03T00:09:14.977" v="289"/>
        <pc:sldMkLst>
          <pc:docMk/>
          <pc:sldMk cId="549453027" sldId="2145706463"/>
        </pc:sldMkLst>
        <pc:spChg chg="mod">
          <ac:chgData name="Valeriya Sereda" userId="d8cc1dce-59e2-4c4c-a03d-61f89cb35969" providerId="ADAL" clId="{81EA33C9-C76F-498C-81B4-1619BBF056B8}" dt="2024-12-03T00:09:09.161" v="286" actId="207"/>
          <ac:spMkLst>
            <pc:docMk/>
            <pc:sldMk cId="549453027" sldId="2145706463"/>
            <ac:spMk id="2" creationId="{43340390-F548-05EF-AA92-47A4475B2118}"/>
          </ac:spMkLst>
        </pc:spChg>
        <pc:spChg chg="del mod">
          <ac:chgData name="Valeriya Sereda" userId="d8cc1dce-59e2-4c4c-a03d-61f89cb35969" providerId="ADAL" clId="{81EA33C9-C76F-498C-81B4-1619BBF056B8}" dt="2024-12-03T00:09:11.560" v="288" actId="478"/>
          <ac:spMkLst>
            <pc:docMk/>
            <pc:sldMk cId="549453027" sldId="2145706463"/>
            <ac:spMk id="3" creationId="{A0DC9E70-DA88-C458-833A-29E169CA202C}"/>
          </ac:spMkLst>
        </pc:spChg>
        <pc:spChg chg="add mod">
          <ac:chgData name="Valeriya Sereda" userId="d8cc1dce-59e2-4c4c-a03d-61f89cb35969" providerId="ADAL" clId="{81EA33C9-C76F-498C-81B4-1619BBF056B8}" dt="2024-12-03T00:09:14.977" v="289"/>
          <ac:spMkLst>
            <pc:docMk/>
            <pc:sldMk cId="549453027" sldId="2145706463"/>
            <ac:spMk id="5" creationId="{134FA82F-95C2-4784-C1E2-E397AD48EE03}"/>
          </ac:spMkLst>
        </pc:spChg>
        <pc:spChg chg="add mod">
          <ac:chgData name="Valeriya Sereda" userId="d8cc1dce-59e2-4c4c-a03d-61f89cb35969" providerId="ADAL" clId="{81EA33C9-C76F-498C-81B4-1619BBF056B8}" dt="2024-12-03T00:09:14.977" v="289"/>
          <ac:spMkLst>
            <pc:docMk/>
            <pc:sldMk cId="549453027" sldId="2145706463"/>
            <ac:spMk id="6" creationId="{64738731-9163-14C6-0E1E-A1E44B3432A6}"/>
          </ac:spMkLst>
        </pc:spChg>
        <pc:spChg chg="add mod">
          <ac:chgData name="Valeriya Sereda" userId="d8cc1dce-59e2-4c4c-a03d-61f89cb35969" providerId="ADAL" clId="{81EA33C9-C76F-498C-81B4-1619BBF056B8}" dt="2024-12-03T00:09:14.977" v="289"/>
          <ac:spMkLst>
            <pc:docMk/>
            <pc:sldMk cId="549453027" sldId="2145706463"/>
            <ac:spMk id="7" creationId="{D7CCBA8E-B771-D439-936A-F16C786E6E18}"/>
          </ac:spMkLst>
        </pc:spChg>
        <pc:spChg chg="add mod">
          <ac:chgData name="Valeriya Sereda" userId="d8cc1dce-59e2-4c4c-a03d-61f89cb35969" providerId="ADAL" clId="{81EA33C9-C76F-498C-81B4-1619BBF056B8}" dt="2024-12-03T00:09:14.977" v="289"/>
          <ac:spMkLst>
            <pc:docMk/>
            <pc:sldMk cId="549453027" sldId="2145706463"/>
            <ac:spMk id="8" creationId="{1743D1FD-85BD-5F85-45EA-11AE4DC930B9}"/>
          </ac:spMkLst>
        </pc:spChg>
        <pc:spChg chg="add mod">
          <ac:chgData name="Valeriya Sereda" userId="d8cc1dce-59e2-4c4c-a03d-61f89cb35969" providerId="ADAL" clId="{81EA33C9-C76F-498C-81B4-1619BBF056B8}" dt="2024-12-03T00:09:14.977" v="289"/>
          <ac:spMkLst>
            <pc:docMk/>
            <pc:sldMk cId="549453027" sldId="2145706463"/>
            <ac:spMk id="9" creationId="{A41B63A1-E1D6-D291-AA13-71C08F45DAB7}"/>
          </ac:spMkLst>
        </pc:spChg>
        <pc:spChg chg="add mod">
          <ac:chgData name="Valeriya Sereda" userId="d8cc1dce-59e2-4c4c-a03d-61f89cb35969" providerId="ADAL" clId="{81EA33C9-C76F-498C-81B4-1619BBF056B8}" dt="2024-12-03T00:09:14.977" v="289"/>
          <ac:spMkLst>
            <pc:docMk/>
            <pc:sldMk cId="549453027" sldId="2145706463"/>
            <ac:spMk id="10" creationId="{6985C006-E132-F5A2-AEB0-9C53EF20D81E}"/>
          </ac:spMkLst>
        </pc:spChg>
        <pc:spChg chg="add mod">
          <ac:chgData name="Valeriya Sereda" userId="d8cc1dce-59e2-4c4c-a03d-61f89cb35969" providerId="ADAL" clId="{81EA33C9-C76F-498C-81B4-1619BBF056B8}" dt="2024-12-03T00:09:14.977" v="289"/>
          <ac:spMkLst>
            <pc:docMk/>
            <pc:sldMk cId="549453027" sldId="2145706463"/>
            <ac:spMk id="11" creationId="{A72CA9F7-96D8-5F67-86D1-2D941E4A53C8}"/>
          </ac:spMkLst>
        </pc:spChg>
        <pc:spChg chg="add mod">
          <ac:chgData name="Valeriya Sereda" userId="d8cc1dce-59e2-4c4c-a03d-61f89cb35969" providerId="ADAL" clId="{81EA33C9-C76F-498C-81B4-1619BBF056B8}" dt="2024-12-03T00:09:14.977" v="289"/>
          <ac:spMkLst>
            <pc:docMk/>
            <pc:sldMk cId="549453027" sldId="2145706463"/>
            <ac:spMk id="19" creationId="{BBDDB5AE-107F-5DAD-FF02-9A6FF445DCD7}"/>
          </ac:spMkLst>
        </pc:spChg>
        <pc:picChg chg="add mod">
          <ac:chgData name="Valeriya Sereda" userId="d8cc1dce-59e2-4c4c-a03d-61f89cb35969" providerId="ADAL" clId="{81EA33C9-C76F-498C-81B4-1619BBF056B8}" dt="2024-12-03T00:09:14.977" v="289"/>
          <ac:picMkLst>
            <pc:docMk/>
            <pc:sldMk cId="549453027" sldId="2145706463"/>
            <ac:picMk id="4" creationId="{015452AF-61B2-31D7-A8FA-FAE651CD509C}"/>
          </ac:picMkLst>
        </pc:picChg>
        <pc:picChg chg="add mod">
          <ac:chgData name="Valeriya Sereda" userId="d8cc1dce-59e2-4c4c-a03d-61f89cb35969" providerId="ADAL" clId="{81EA33C9-C76F-498C-81B4-1619BBF056B8}" dt="2024-12-03T00:09:14.977" v="289"/>
          <ac:picMkLst>
            <pc:docMk/>
            <pc:sldMk cId="549453027" sldId="2145706463"/>
            <ac:picMk id="12" creationId="{B8596BB4-971B-B614-B1F3-AD2CBCFC053A}"/>
          </ac:picMkLst>
        </pc:picChg>
        <pc:picChg chg="add mod">
          <ac:chgData name="Valeriya Sereda" userId="d8cc1dce-59e2-4c4c-a03d-61f89cb35969" providerId="ADAL" clId="{81EA33C9-C76F-498C-81B4-1619BBF056B8}" dt="2024-12-03T00:09:14.977" v="289"/>
          <ac:picMkLst>
            <pc:docMk/>
            <pc:sldMk cId="549453027" sldId="2145706463"/>
            <ac:picMk id="13" creationId="{10C168C7-4D88-53D9-4ACD-2FC598298909}"/>
          </ac:picMkLst>
        </pc:picChg>
        <pc:picChg chg="add mod">
          <ac:chgData name="Valeriya Sereda" userId="d8cc1dce-59e2-4c4c-a03d-61f89cb35969" providerId="ADAL" clId="{81EA33C9-C76F-498C-81B4-1619BBF056B8}" dt="2024-12-03T00:09:14.977" v="289"/>
          <ac:picMkLst>
            <pc:docMk/>
            <pc:sldMk cId="549453027" sldId="2145706463"/>
            <ac:picMk id="14" creationId="{0B07DE42-CE44-C4E6-653C-EDCB66679781}"/>
          </ac:picMkLst>
        </pc:picChg>
        <pc:picChg chg="add mod">
          <ac:chgData name="Valeriya Sereda" userId="d8cc1dce-59e2-4c4c-a03d-61f89cb35969" providerId="ADAL" clId="{81EA33C9-C76F-498C-81B4-1619BBF056B8}" dt="2024-12-03T00:09:14.977" v="289"/>
          <ac:picMkLst>
            <pc:docMk/>
            <pc:sldMk cId="549453027" sldId="2145706463"/>
            <ac:picMk id="15" creationId="{0EBC6BF6-34D4-CC4B-67B5-EFF1EF3E5229}"/>
          </ac:picMkLst>
        </pc:picChg>
        <pc:picChg chg="add mod">
          <ac:chgData name="Valeriya Sereda" userId="d8cc1dce-59e2-4c4c-a03d-61f89cb35969" providerId="ADAL" clId="{81EA33C9-C76F-498C-81B4-1619BBF056B8}" dt="2024-12-03T00:09:14.977" v="289"/>
          <ac:picMkLst>
            <pc:docMk/>
            <pc:sldMk cId="549453027" sldId="2145706463"/>
            <ac:picMk id="16" creationId="{C90111B9-EB0F-C668-5BC7-209EAC304435}"/>
          </ac:picMkLst>
        </pc:picChg>
        <pc:picChg chg="add mod">
          <ac:chgData name="Valeriya Sereda" userId="d8cc1dce-59e2-4c4c-a03d-61f89cb35969" providerId="ADAL" clId="{81EA33C9-C76F-498C-81B4-1619BBF056B8}" dt="2024-12-03T00:09:14.977" v="289"/>
          <ac:picMkLst>
            <pc:docMk/>
            <pc:sldMk cId="549453027" sldId="2145706463"/>
            <ac:picMk id="17" creationId="{8F8A87E0-0E1F-61C7-8863-AC1750F1766D}"/>
          </ac:picMkLst>
        </pc:picChg>
        <pc:picChg chg="add mod">
          <ac:chgData name="Valeriya Sereda" userId="d8cc1dce-59e2-4c4c-a03d-61f89cb35969" providerId="ADAL" clId="{81EA33C9-C76F-498C-81B4-1619BBF056B8}" dt="2024-12-03T00:09:14.977" v="289"/>
          <ac:picMkLst>
            <pc:docMk/>
            <pc:sldMk cId="549453027" sldId="2145706463"/>
            <ac:picMk id="18" creationId="{4FEED0BC-2A35-E9B6-E0B1-91EB9DB9274D}"/>
          </ac:picMkLst>
        </pc:picChg>
      </pc:sldChg>
      <pc:sldChg chg="addSp delSp modSp add mod">
        <pc:chgData name="Valeriya Sereda" userId="d8cc1dce-59e2-4c4c-a03d-61f89cb35969" providerId="ADAL" clId="{81EA33C9-C76F-498C-81B4-1619BBF056B8}" dt="2024-12-03T00:09:29.990" v="296"/>
        <pc:sldMkLst>
          <pc:docMk/>
          <pc:sldMk cId="1500301539" sldId="2145706464"/>
        </pc:sldMkLst>
        <pc:spChg chg="mod">
          <ac:chgData name="Valeriya Sereda" userId="d8cc1dce-59e2-4c4c-a03d-61f89cb35969" providerId="ADAL" clId="{81EA33C9-C76F-498C-81B4-1619BBF056B8}" dt="2024-12-03T00:09:26.258" v="295"/>
          <ac:spMkLst>
            <pc:docMk/>
            <pc:sldMk cId="1500301539" sldId="2145706464"/>
            <ac:spMk id="2" creationId="{43340390-F548-05EF-AA92-47A4475B2118}"/>
          </ac:spMkLst>
        </pc:spChg>
        <pc:spChg chg="add mod">
          <ac:chgData name="Valeriya Sereda" userId="d8cc1dce-59e2-4c4c-a03d-61f89cb35969" providerId="ADAL" clId="{81EA33C9-C76F-498C-81B4-1619BBF056B8}" dt="2024-12-03T00:09:29.990" v="296"/>
          <ac:spMkLst>
            <pc:docMk/>
            <pc:sldMk cId="1500301539" sldId="2145706464"/>
            <ac:spMk id="3" creationId="{34732D00-9675-431E-E16C-8BF862034426}"/>
          </ac:spMkLst>
        </pc:spChg>
        <pc:spChg chg="del">
          <ac:chgData name="Valeriya Sereda" userId="d8cc1dce-59e2-4c4c-a03d-61f89cb35969" providerId="ADAL" clId="{81EA33C9-C76F-498C-81B4-1619BBF056B8}" dt="2024-12-03T00:09:20.718" v="292" actId="478"/>
          <ac:spMkLst>
            <pc:docMk/>
            <pc:sldMk cId="1500301539" sldId="2145706464"/>
            <ac:spMk id="5" creationId="{134FA82F-95C2-4784-C1E2-E397AD48EE03}"/>
          </ac:spMkLst>
        </pc:spChg>
        <pc:spChg chg="del">
          <ac:chgData name="Valeriya Sereda" userId="d8cc1dce-59e2-4c4c-a03d-61f89cb35969" providerId="ADAL" clId="{81EA33C9-C76F-498C-81B4-1619BBF056B8}" dt="2024-12-03T00:09:20.718" v="292" actId="478"/>
          <ac:spMkLst>
            <pc:docMk/>
            <pc:sldMk cId="1500301539" sldId="2145706464"/>
            <ac:spMk id="6" creationId="{64738731-9163-14C6-0E1E-A1E44B3432A6}"/>
          </ac:spMkLst>
        </pc:spChg>
        <pc:spChg chg="del">
          <ac:chgData name="Valeriya Sereda" userId="d8cc1dce-59e2-4c4c-a03d-61f89cb35969" providerId="ADAL" clId="{81EA33C9-C76F-498C-81B4-1619BBF056B8}" dt="2024-12-03T00:09:20.718" v="292" actId="478"/>
          <ac:spMkLst>
            <pc:docMk/>
            <pc:sldMk cId="1500301539" sldId="2145706464"/>
            <ac:spMk id="7" creationId="{D7CCBA8E-B771-D439-936A-F16C786E6E18}"/>
          </ac:spMkLst>
        </pc:spChg>
        <pc:spChg chg="del">
          <ac:chgData name="Valeriya Sereda" userId="d8cc1dce-59e2-4c4c-a03d-61f89cb35969" providerId="ADAL" clId="{81EA33C9-C76F-498C-81B4-1619BBF056B8}" dt="2024-12-03T00:09:20.718" v="292" actId="478"/>
          <ac:spMkLst>
            <pc:docMk/>
            <pc:sldMk cId="1500301539" sldId="2145706464"/>
            <ac:spMk id="8" creationId="{1743D1FD-85BD-5F85-45EA-11AE4DC930B9}"/>
          </ac:spMkLst>
        </pc:spChg>
        <pc:spChg chg="del">
          <ac:chgData name="Valeriya Sereda" userId="d8cc1dce-59e2-4c4c-a03d-61f89cb35969" providerId="ADAL" clId="{81EA33C9-C76F-498C-81B4-1619BBF056B8}" dt="2024-12-03T00:09:20.718" v="292" actId="478"/>
          <ac:spMkLst>
            <pc:docMk/>
            <pc:sldMk cId="1500301539" sldId="2145706464"/>
            <ac:spMk id="9" creationId="{A41B63A1-E1D6-D291-AA13-71C08F45DAB7}"/>
          </ac:spMkLst>
        </pc:spChg>
        <pc:spChg chg="del">
          <ac:chgData name="Valeriya Sereda" userId="d8cc1dce-59e2-4c4c-a03d-61f89cb35969" providerId="ADAL" clId="{81EA33C9-C76F-498C-81B4-1619BBF056B8}" dt="2024-12-03T00:09:20.718" v="292" actId="478"/>
          <ac:spMkLst>
            <pc:docMk/>
            <pc:sldMk cId="1500301539" sldId="2145706464"/>
            <ac:spMk id="10" creationId="{6985C006-E132-F5A2-AEB0-9C53EF20D81E}"/>
          </ac:spMkLst>
        </pc:spChg>
        <pc:spChg chg="del">
          <ac:chgData name="Valeriya Sereda" userId="d8cc1dce-59e2-4c4c-a03d-61f89cb35969" providerId="ADAL" clId="{81EA33C9-C76F-498C-81B4-1619BBF056B8}" dt="2024-12-03T00:09:20.718" v="292" actId="478"/>
          <ac:spMkLst>
            <pc:docMk/>
            <pc:sldMk cId="1500301539" sldId="2145706464"/>
            <ac:spMk id="11" creationId="{A72CA9F7-96D8-5F67-86D1-2D941E4A53C8}"/>
          </ac:spMkLst>
        </pc:spChg>
        <pc:spChg chg="del">
          <ac:chgData name="Valeriya Sereda" userId="d8cc1dce-59e2-4c4c-a03d-61f89cb35969" providerId="ADAL" clId="{81EA33C9-C76F-498C-81B4-1619BBF056B8}" dt="2024-12-03T00:09:20.718" v="292" actId="478"/>
          <ac:spMkLst>
            <pc:docMk/>
            <pc:sldMk cId="1500301539" sldId="2145706464"/>
            <ac:spMk id="19" creationId="{BBDDB5AE-107F-5DAD-FF02-9A6FF445DCD7}"/>
          </ac:spMkLst>
        </pc:spChg>
        <pc:spChg chg="add mod">
          <ac:chgData name="Valeriya Sereda" userId="d8cc1dce-59e2-4c4c-a03d-61f89cb35969" providerId="ADAL" clId="{81EA33C9-C76F-498C-81B4-1619BBF056B8}" dt="2024-12-03T00:09:29.990" v="296"/>
          <ac:spMkLst>
            <pc:docMk/>
            <pc:sldMk cId="1500301539" sldId="2145706464"/>
            <ac:spMk id="22" creationId="{282F4574-588F-AC78-9CCA-CC6CF1FF727D}"/>
          </ac:spMkLst>
        </pc:spChg>
        <pc:spChg chg="add mod">
          <ac:chgData name="Valeriya Sereda" userId="d8cc1dce-59e2-4c4c-a03d-61f89cb35969" providerId="ADAL" clId="{81EA33C9-C76F-498C-81B4-1619BBF056B8}" dt="2024-12-03T00:09:29.990" v="296"/>
          <ac:spMkLst>
            <pc:docMk/>
            <pc:sldMk cId="1500301539" sldId="2145706464"/>
            <ac:spMk id="23" creationId="{760642BC-CCB5-79A0-0715-0ACF4D0A56F3}"/>
          </ac:spMkLst>
        </pc:spChg>
        <pc:picChg chg="del">
          <ac:chgData name="Valeriya Sereda" userId="d8cc1dce-59e2-4c4c-a03d-61f89cb35969" providerId="ADAL" clId="{81EA33C9-C76F-498C-81B4-1619BBF056B8}" dt="2024-12-03T00:09:20.718" v="292" actId="478"/>
          <ac:picMkLst>
            <pc:docMk/>
            <pc:sldMk cId="1500301539" sldId="2145706464"/>
            <ac:picMk id="4" creationId="{015452AF-61B2-31D7-A8FA-FAE651CD509C}"/>
          </ac:picMkLst>
        </pc:picChg>
        <pc:picChg chg="del">
          <ac:chgData name="Valeriya Sereda" userId="d8cc1dce-59e2-4c4c-a03d-61f89cb35969" providerId="ADAL" clId="{81EA33C9-C76F-498C-81B4-1619BBF056B8}" dt="2024-12-03T00:09:20.718" v="292" actId="478"/>
          <ac:picMkLst>
            <pc:docMk/>
            <pc:sldMk cId="1500301539" sldId="2145706464"/>
            <ac:picMk id="12" creationId="{B8596BB4-971B-B614-B1F3-AD2CBCFC053A}"/>
          </ac:picMkLst>
        </pc:picChg>
        <pc:picChg chg="del">
          <ac:chgData name="Valeriya Sereda" userId="d8cc1dce-59e2-4c4c-a03d-61f89cb35969" providerId="ADAL" clId="{81EA33C9-C76F-498C-81B4-1619BBF056B8}" dt="2024-12-03T00:09:20.718" v="292" actId="478"/>
          <ac:picMkLst>
            <pc:docMk/>
            <pc:sldMk cId="1500301539" sldId="2145706464"/>
            <ac:picMk id="13" creationId="{10C168C7-4D88-53D9-4ACD-2FC598298909}"/>
          </ac:picMkLst>
        </pc:picChg>
        <pc:picChg chg="del">
          <ac:chgData name="Valeriya Sereda" userId="d8cc1dce-59e2-4c4c-a03d-61f89cb35969" providerId="ADAL" clId="{81EA33C9-C76F-498C-81B4-1619BBF056B8}" dt="2024-12-03T00:09:20.718" v="292" actId="478"/>
          <ac:picMkLst>
            <pc:docMk/>
            <pc:sldMk cId="1500301539" sldId="2145706464"/>
            <ac:picMk id="14" creationId="{0B07DE42-CE44-C4E6-653C-EDCB66679781}"/>
          </ac:picMkLst>
        </pc:picChg>
        <pc:picChg chg="del">
          <ac:chgData name="Valeriya Sereda" userId="d8cc1dce-59e2-4c4c-a03d-61f89cb35969" providerId="ADAL" clId="{81EA33C9-C76F-498C-81B4-1619BBF056B8}" dt="2024-12-03T00:09:20.718" v="292" actId="478"/>
          <ac:picMkLst>
            <pc:docMk/>
            <pc:sldMk cId="1500301539" sldId="2145706464"/>
            <ac:picMk id="15" creationId="{0EBC6BF6-34D4-CC4B-67B5-EFF1EF3E5229}"/>
          </ac:picMkLst>
        </pc:picChg>
        <pc:picChg chg="del">
          <ac:chgData name="Valeriya Sereda" userId="d8cc1dce-59e2-4c4c-a03d-61f89cb35969" providerId="ADAL" clId="{81EA33C9-C76F-498C-81B4-1619BBF056B8}" dt="2024-12-03T00:09:20.718" v="292" actId="478"/>
          <ac:picMkLst>
            <pc:docMk/>
            <pc:sldMk cId="1500301539" sldId="2145706464"/>
            <ac:picMk id="16" creationId="{C90111B9-EB0F-C668-5BC7-209EAC304435}"/>
          </ac:picMkLst>
        </pc:picChg>
        <pc:picChg chg="del">
          <ac:chgData name="Valeriya Sereda" userId="d8cc1dce-59e2-4c4c-a03d-61f89cb35969" providerId="ADAL" clId="{81EA33C9-C76F-498C-81B4-1619BBF056B8}" dt="2024-12-03T00:09:20.718" v="292" actId="478"/>
          <ac:picMkLst>
            <pc:docMk/>
            <pc:sldMk cId="1500301539" sldId="2145706464"/>
            <ac:picMk id="17" creationId="{8F8A87E0-0E1F-61C7-8863-AC1750F1766D}"/>
          </ac:picMkLst>
        </pc:picChg>
        <pc:picChg chg="del">
          <ac:chgData name="Valeriya Sereda" userId="d8cc1dce-59e2-4c4c-a03d-61f89cb35969" providerId="ADAL" clId="{81EA33C9-C76F-498C-81B4-1619BBF056B8}" dt="2024-12-03T00:09:20.718" v="292" actId="478"/>
          <ac:picMkLst>
            <pc:docMk/>
            <pc:sldMk cId="1500301539" sldId="2145706464"/>
            <ac:picMk id="18" creationId="{4FEED0BC-2A35-E9B6-E0B1-91EB9DB9274D}"/>
          </ac:picMkLst>
        </pc:picChg>
        <pc:picChg chg="add mod">
          <ac:chgData name="Valeriya Sereda" userId="d8cc1dce-59e2-4c4c-a03d-61f89cb35969" providerId="ADAL" clId="{81EA33C9-C76F-498C-81B4-1619BBF056B8}" dt="2024-12-03T00:09:29.990" v="296"/>
          <ac:picMkLst>
            <pc:docMk/>
            <pc:sldMk cId="1500301539" sldId="2145706464"/>
            <ac:picMk id="20" creationId="{EB38719E-5988-307F-2355-701A8FF279BB}"/>
          </ac:picMkLst>
        </pc:picChg>
        <pc:picChg chg="add mod">
          <ac:chgData name="Valeriya Sereda" userId="d8cc1dce-59e2-4c4c-a03d-61f89cb35969" providerId="ADAL" clId="{81EA33C9-C76F-498C-81B4-1619BBF056B8}" dt="2024-12-03T00:09:29.990" v="296"/>
          <ac:picMkLst>
            <pc:docMk/>
            <pc:sldMk cId="1500301539" sldId="2145706464"/>
            <ac:picMk id="21" creationId="{621195E9-DC27-AC64-7B21-96F39C39F8F5}"/>
          </ac:picMkLst>
        </pc:picChg>
      </pc:sldChg>
      <pc:sldChg chg="addSp delSp modSp add mod">
        <pc:chgData name="Valeriya Sereda" userId="d8cc1dce-59e2-4c4c-a03d-61f89cb35969" providerId="ADAL" clId="{81EA33C9-C76F-498C-81B4-1619BBF056B8}" dt="2024-12-03T00:09:39.912" v="300"/>
        <pc:sldMkLst>
          <pc:docMk/>
          <pc:sldMk cId="557583634" sldId="2145706465"/>
        </pc:sldMkLst>
        <pc:spChg chg="del">
          <ac:chgData name="Valeriya Sereda" userId="d8cc1dce-59e2-4c4c-a03d-61f89cb35969" providerId="ADAL" clId="{81EA33C9-C76F-498C-81B4-1619BBF056B8}" dt="2024-12-03T00:09:39.484" v="299" actId="478"/>
          <ac:spMkLst>
            <pc:docMk/>
            <pc:sldMk cId="557583634" sldId="2145706465"/>
            <ac:spMk id="3" creationId="{34732D00-9675-431E-E16C-8BF862034426}"/>
          </ac:spMkLst>
        </pc:spChg>
        <pc:spChg chg="add mod">
          <ac:chgData name="Valeriya Sereda" userId="d8cc1dce-59e2-4c4c-a03d-61f89cb35969" providerId="ADAL" clId="{81EA33C9-C76F-498C-81B4-1619BBF056B8}" dt="2024-12-03T00:09:39.912" v="300"/>
          <ac:spMkLst>
            <pc:docMk/>
            <pc:sldMk cId="557583634" sldId="2145706465"/>
            <ac:spMk id="4" creationId="{DEB00C9D-AB7B-AF80-1A22-C3E8CFDCDE91}"/>
          </ac:spMkLst>
        </pc:spChg>
        <pc:spChg chg="add mod">
          <ac:chgData name="Valeriya Sereda" userId="d8cc1dce-59e2-4c4c-a03d-61f89cb35969" providerId="ADAL" clId="{81EA33C9-C76F-498C-81B4-1619BBF056B8}" dt="2024-12-03T00:09:39.912" v="300"/>
          <ac:spMkLst>
            <pc:docMk/>
            <pc:sldMk cId="557583634" sldId="2145706465"/>
            <ac:spMk id="6" creationId="{9D714025-8D2F-CEED-F8E2-4A47989D41AF}"/>
          </ac:spMkLst>
        </pc:spChg>
        <pc:spChg chg="add mod">
          <ac:chgData name="Valeriya Sereda" userId="d8cc1dce-59e2-4c4c-a03d-61f89cb35969" providerId="ADAL" clId="{81EA33C9-C76F-498C-81B4-1619BBF056B8}" dt="2024-12-03T00:09:39.912" v="300"/>
          <ac:spMkLst>
            <pc:docMk/>
            <pc:sldMk cId="557583634" sldId="2145706465"/>
            <ac:spMk id="8" creationId="{A38CC932-DCF9-73BF-42F3-460AA11D1BCA}"/>
          </ac:spMkLst>
        </pc:spChg>
        <pc:spChg chg="del">
          <ac:chgData name="Valeriya Sereda" userId="d8cc1dce-59e2-4c4c-a03d-61f89cb35969" providerId="ADAL" clId="{81EA33C9-C76F-498C-81B4-1619BBF056B8}" dt="2024-12-03T00:09:39.484" v="299" actId="478"/>
          <ac:spMkLst>
            <pc:docMk/>
            <pc:sldMk cId="557583634" sldId="2145706465"/>
            <ac:spMk id="22" creationId="{282F4574-588F-AC78-9CCA-CC6CF1FF727D}"/>
          </ac:spMkLst>
        </pc:spChg>
        <pc:spChg chg="del">
          <ac:chgData name="Valeriya Sereda" userId="d8cc1dce-59e2-4c4c-a03d-61f89cb35969" providerId="ADAL" clId="{81EA33C9-C76F-498C-81B4-1619BBF056B8}" dt="2024-12-03T00:09:39.484" v="299" actId="478"/>
          <ac:spMkLst>
            <pc:docMk/>
            <pc:sldMk cId="557583634" sldId="2145706465"/>
            <ac:spMk id="23" creationId="{760642BC-CCB5-79A0-0715-0ACF4D0A56F3}"/>
          </ac:spMkLst>
        </pc:spChg>
        <pc:picChg chg="add mod">
          <ac:chgData name="Valeriya Sereda" userId="d8cc1dce-59e2-4c4c-a03d-61f89cb35969" providerId="ADAL" clId="{81EA33C9-C76F-498C-81B4-1619BBF056B8}" dt="2024-12-03T00:09:39.912" v="300"/>
          <ac:picMkLst>
            <pc:docMk/>
            <pc:sldMk cId="557583634" sldId="2145706465"/>
            <ac:picMk id="5" creationId="{BCE0BF41-35D4-C276-2BD7-F9E196A96E5D}"/>
          </ac:picMkLst>
        </pc:picChg>
        <pc:picChg chg="add mod">
          <ac:chgData name="Valeriya Sereda" userId="d8cc1dce-59e2-4c4c-a03d-61f89cb35969" providerId="ADAL" clId="{81EA33C9-C76F-498C-81B4-1619BBF056B8}" dt="2024-12-03T00:09:39.912" v="300"/>
          <ac:picMkLst>
            <pc:docMk/>
            <pc:sldMk cId="557583634" sldId="2145706465"/>
            <ac:picMk id="7" creationId="{34958C61-1DE4-C0E5-A365-27D2D0375F3D}"/>
          </ac:picMkLst>
        </pc:picChg>
        <pc:picChg chg="del">
          <ac:chgData name="Valeriya Sereda" userId="d8cc1dce-59e2-4c4c-a03d-61f89cb35969" providerId="ADAL" clId="{81EA33C9-C76F-498C-81B4-1619BBF056B8}" dt="2024-12-03T00:09:39.484" v="299" actId="478"/>
          <ac:picMkLst>
            <pc:docMk/>
            <pc:sldMk cId="557583634" sldId="2145706465"/>
            <ac:picMk id="20" creationId="{EB38719E-5988-307F-2355-701A8FF279BB}"/>
          </ac:picMkLst>
        </pc:picChg>
        <pc:picChg chg="del">
          <ac:chgData name="Valeriya Sereda" userId="d8cc1dce-59e2-4c4c-a03d-61f89cb35969" providerId="ADAL" clId="{81EA33C9-C76F-498C-81B4-1619BBF056B8}" dt="2024-12-03T00:09:39.484" v="299" actId="478"/>
          <ac:picMkLst>
            <pc:docMk/>
            <pc:sldMk cId="557583634" sldId="2145706465"/>
            <ac:picMk id="21" creationId="{621195E9-DC27-AC64-7B21-96F39C39F8F5}"/>
          </ac:picMkLst>
        </pc:picChg>
      </pc:sldChg>
      <pc:sldChg chg="addSp delSp modSp add mod">
        <pc:chgData name="Valeriya Sereda" userId="d8cc1dce-59e2-4c4c-a03d-61f89cb35969" providerId="ADAL" clId="{81EA33C9-C76F-498C-81B4-1619BBF056B8}" dt="2024-12-03T00:09:48.391" v="304"/>
        <pc:sldMkLst>
          <pc:docMk/>
          <pc:sldMk cId="297941648" sldId="2145706466"/>
        </pc:sldMkLst>
        <pc:spChg chg="add mod">
          <ac:chgData name="Valeriya Sereda" userId="d8cc1dce-59e2-4c4c-a03d-61f89cb35969" providerId="ADAL" clId="{81EA33C9-C76F-498C-81B4-1619BBF056B8}" dt="2024-12-03T00:09:48.391" v="304"/>
          <ac:spMkLst>
            <pc:docMk/>
            <pc:sldMk cId="297941648" sldId="2145706466"/>
            <ac:spMk id="3" creationId="{A4DAE537-3160-5238-1DF3-FE91D8096EEE}"/>
          </ac:spMkLst>
        </pc:spChg>
        <pc:spChg chg="del">
          <ac:chgData name="Valeriya Sereda" userId="d8cc1dce-59e2-4c4c-a03d-61f89cb35969" providerId="ADAL" clId="{81EA33C9-C76F-498C-81B4-1619BBF056B8}" dt="2024-12-03T00:09:44.839" v="303" actId="478"/>
          <ac:spMkLst>
            <pc:docMk/>
            <pc:sldMk cId="297941648" sldId="2145706466"/>
            <ac:spMk id="4" creationId="{DEB00C9D-AB7B-AF80-1A22-C3E8CFDCDE91}"/>
          </ac:spMkLst>
        </pc:spChg>
        <pc:spChg chg="del">
          <ac:chgData name="Valeriya Sereda" userId="d8cc1dce-59e2-4c4c-a03d-61f89cb35969" providerId="ADAL" clId="{81EA33C9-C76F-498C-81B4-1619BBF056B8}" dt="2024-12-03T00:09:44.839" v="303" actId="478"/>
          <ac:spMkLst>
            <pc:docMk/>
            <pc:sldMk cId="297941648" sldId="2145706466"/>
            <ac:spMk id="6" creationId="{9D714025-8D2F-CEED-F8E2-4A47989D41AF}"/>
          </ac:spMkLst>
        </pc:spChg>
        <pc:spChg chg="del">
          <ac:chgData name="Valeriya Sereda" userId="d8cc1dce-59e2-4c4c-a03d-61f89cb35969" providerId="ADAL" clId="{81EA33C9-C76F-498C-81B4-1619BBF056B8}" dt="2024-12-03T00:09:44.839" v="303" actId="478"/>
          <ac:spMkLst>
            <pc:docMk/>
            <pc:sldMk cId="297941648" sldId="2145706466"/>
            <ac:spMk id="8" creationId="{A38CC932-DCF9-73BF-42F3-460AA11D1BCA}"/>
          </ac:spMkLst>
        </pc:spChg>
        <pc:spChg chg="add mod">
          <ac:chgData name="Valeriya Sereda" userId="d8cc1dce-59e2-4c4c-a03d-61f89cb35969" providerId="ADAL" clId="{81EA33C9-C76F-498C-81B4-1619BBF056B8}" dt="2024-12-03T00:09:48.391" v="304"/>
          <ac:spMkLst>
            <pc:docMk/>
            <pc:sldMk cId="297941648" sldId="2145706466"/>
            <ac:spMk id="10" creationId="{A5B798F4-4AF8-F893-2E0F-5C274588FE1A}"/>
          </ac:spMkLst>
        </pc:spChg>
        <pc:spChg chg="add mod">
          <ac:chgData name="Valeriya Sereda" userId="d8cc1dce-59e2-4c4c-a03d-61f89cb35969" providerId="ADAL" clId="{81EA33C9-C76F-498C-81B4-1619BBF056B8}" dt="2024-12-03T00:09:48.391" v="304"/>
          <ac:spMkLst>
            <pc:docMk/>
            <pc:sldMk cId="297941648" sldId="2145706466"/>
            <ac:spMk id="12" creationId="{97217D08-CD58-636A-B053-B55BC8A0CF7E}"/>
          </ac:spMkLst>
        </pc:spChg>
        <pc:picChg chg="del">
          <ac:chgData name="Valeriya Sereda" userId="d8cc1dce-59e2-4c4c-a03d-61f89cb35969" providerId="ADAL" clId="{81EA33C9-C76F-498C-81B4-1619BBF056B8}" dt="2024-12-03T00:09:44.839" v="303" actId="478"/>
          <ac:picMkLst>
            <pc:docMk/>
            <pc:sldMk cId="297941648" sldId="2145706466"/>
            <ac:picMk id="5" creationId="{BCE0BF41-35D4-C276-2BD7-F9E196A96E5D}"/>
          </ac:picMkLst>
        </pc:picChg>
        <pc:picChg chg="del">
          <ac:chgData name="Valeriya Sereda" userId="d8cc1dce-59e2-4c4c-a03d-61f89cb35969" providerId="ADAL" clId="{81EA33C9-C76F-498C-81B4-1619BBF056B8}" dt="2024-12-03T00:09:44.839" v="303" actId="478"/>
          <ac:picMkLst>
            <pc:docMk/>
            <pc:sldMk cId="297941648" sldId="2145706466"/>
            <ac:picMk id="7" creationId="{34958C61-1DE4-C0E5-A365-27D2D0375F3D}"/>
          </ac:picMkLst>
        </pc:picChg>
        <pc:picChg chg="add mod">
          <ac:chgData name="Valeriya Sereda" userId="d8cc1dce-59e2-4c4c-a03d-61f89cb35969" providerId="ADAL" clId="{81EA33C9-C76F-498C-81B4-1619BBF056B8}" dt="2024-12-03T00:09:48.391" v="304"/>
          <ac:picMkLst>
            <pc:docMk/>
            <pc:sldMk cId="297941648" sldId="2145706466"/>
            <ac:picMk id="9" creationId="{C0CAF2EC-53BA-0377-D636-1131297C7180}"/>
          </ac:picMkLst>
        </pc:picChg>
        <pc:picChg chg="add mod">
          <ac:chgData name="Valeriya Sereda" userId="d8cc1dce-59e2-4c4c-a03d-61f89cb35969" providerId="ADAL" clId="{81EA33C9-C76F-498C-81B4-1619BBF056B8}" dt="2024-12-03T00:09:48.391" v="304"/>
          <ac:picMkLst>
            <pc:docMk/>
            <pc:sldMk cId="297941648" sldId="2145706466"/>
            <ac:picMk id="11" creationId="{5768D4B3-2074-5BED-3BEF-285D006AA0FF}"/>
          </ac:picMkLst>
        </pc:picChg>
      </pc:sldChg>
      <pc:sldChg chg="addSp delSp modSp add mod">
        <pc:chgData name="Valeriya Sereda" userId="d8cc1dce-59e2-4c4c-a03d-61f89cb35969" providerId="ADAL" clId="{81EA33C9-C76F-498C-81B4-1619BBF056B8}" dt="2024-12-03T00:09:58.495" v="308"/>
        <pc:sldMkLst>
          <pc:docMk/>
          <pc:sldMk cId="2955190800" sldId="2145706467"/>
        </pc:sldMkLst>
        <pc:spChg chg="del">
          <ac:chgData name="Valeriya Sereda" userId="d8cc1dce-59e2-4c4c-a03d-61f89cb35969" providerId="ADAL" clId="{81EA33C9-C76F-498C-81B4-1619BBF056B8}" dt="2024-12-03T00:09:58.211" v="307" actId="478"/>
          <ac:spMkLst>
            <pc:docMk/>
            <pc:sldMk cId="2955190800" sldId="2145706467"/>
            <ac:spMk id="3" creationId="{A4DAE537-3160-5238-1DF3-FE91D8096EEE}"/>
          </ac:spMkLst>
        </pc:spChg>
        <pc:spChg chg="add mod">
          <ac:chgData name="Valeriya Sereda" userId="d8cc1dce-59e2-4c4c-a03d-61f89cb35969" providerId="ADAL" clId="{81EA33C9-C76F-498C-81B4-1619BBF056B8}" dt="2024-12-03T00:09:58.495" v="308"/>
          <ac:spMkLst>
            <pc:docMk/>
            <pc:sldMk cId="2955190800" sldId="2145706467"/>
            <ac:spMk id="4" creationId="{74A0A50B-063F-3870-E8B1-5EA78E6FE2A8}"/>
          </ac:spMkLst>
        </pc:spChg>
        <pc:spChg chg="add mod">
          <ac:chgData name="Valeriya Sereda" userId="d8cc1dce-59e2-4c4c-a03d-61f89cb35969" providerId="ADAL" clId="{81EA33C9-C76F-498C-81B4-1619BBF056B8}" dt="2024-12-03T00:09:58.495" v="308"/>
          <ac:spMkLst>
            <pc:docMk/>
            <pc:sldMk cId="2955190800" sldId="2145706467"/>
            <ac:spMk id="7" creationId="{263F1B3C-8D83-1F90-DB06-0322C0266B45}"/>
          </ac:spMkLst>
        </pc:spChg>
        <pc:spChg chg="add mod">
          <ac:chgData name="Valeriya Sereda" userId="d8cc1dce-59e2-4c4c-a03d-61f89cb35969" providerId="ADAL" clId="{81EA33C9-C76F-498C-81B4-1619BBF056B8}" dt="2024-12-03T00:09:58.495" v="308"/>
          <ac:spMkLst>
            <pc:docMk/>
            <pc:sldMk cId="2955190800" sldId="2145706467"/>
            <ac:spMk id="8" creationId="{315CA74C-EB7D-4F4F-B490-72E5E89076C6}"/>
          </ac:spMkLst>
        </pc:spChg>
        <pc:spChg chg="del">
          <ac:chgData name="Valeriya Sereda" userId="d8cc1dce-59e2-4c4c-a03d-61f89cb35969" providerId="ADAL" clId="{81EA33C9-C76F-498C-81B4-1619BBF056B8}" dt="2024-12-03T00:09:58.211" v="307" actId="478"/>
          <ac:spMkLst>
            <pc:docMk/>
            <pc:sldMk cId="2955190800" sldId="2145706467"/>
            <ac:spMk id="10" creationId="{A5B798F4-4AF8-F893-2E0F-5C274588FE1A}"/>
          </ac:spMkLst>
        </pc:spChg>
        <pc:spChg chg="del">
          <ac:chgData name="Valeriya Sereda" userId="d8cc1dce-59e2-4c4c-a03d-61f89cb35969" providerId="ADAL" clId="{81EA33C9-C76F-498C-81B4-1619BBF056B8}" dt="2024-12-03T00:09:58.211" v="307" actId="478"/>
          <ac:spMkLst>
            <pc:docMk/>
            <pc:sldMk cId="2955190800" sldId="2145706467"/>
            <ac:spMk id="12" creationId="{97217D08-CD58-636A-B053-B55BC8A0CF7E}"/>
          </ac:spMkLst>
        </pc:spChg>
        <pc:picChg chg="add mod">
          <ac:chgData name="Valeriya Sereda" userId="d8cc1dce-59e2-4c4c-a03d-61f89cb35969" providerId="ADAL" clId="{81EA33C9-C76F-498C-81B4-1619BBF056B8}" dt="2024-12-03T00:09:58.495" v="308"/>
          <ac:picMkLst>
            <pc:docMk/>
            <pc:sldMk cId="2955190800" sldId="2145706467"/>
            <ac:picMk id="5" creationId="{D1AE9C2A-B6F3-937C-3818-480C2E80BEDB}"/>
          </ac:picMkLst>
        </pc:picChg>
        <pc:picChg chg="add mod">
          <ac:chgData name="Valeriya Sereda" userId="d8cc1dce-59e2-4c4c-a03d-61f89cb35969" providerId="ADAL" clId="{81EA33C9-C76F-498C-81B4-1619BBF056B8}" dt="2024-12-03T00:09:58.495" v="308"/>
          <ac:picMkLst>
            <pc:docMk/>
            <pc:sldMk cId="2955190800" sldId="2145706467"/>
            <ac:picMk id="6" creationId="{DD39F561-8CF8-0940-8602-036B26630196}"/>
          </ac:picMkLst>
        </pc:picChg>
        <pc:picChg chg="del">
          <ac:chgData name="Valeriya Sereda" userId="d8cc1dce-59e2-4c4c-a03d-61f89cb35969" providerId="ADAL" clId="{81EA33C9-C76F-498C-81B4-1619BBF056B8}" dt="2024-12-03T00:09:58.211" v="307" actId="478"/>
          <ac:picMkLst>
            <pc:docMk/>
            <pc:sldMk cId="2955190800" sldId="2145706467"/>
            <ac:picMk id="9" creationId="{C0CAF2EC-53BA-0377-D636-1131297C7180}"/>
          </ac:picMkLst>
        </pc:picChg>
        <pc:picChg chg="del">
          <ac:chgData name="Valeriya Sereda" userId="d8cc1dce-59e2-4c4c-a03d-61f89cb35969" providerId="ADAL" clId="{81EA33C9-C76F-498C-81B4-1619BBF056B8}" dt="2024-12-03T00:09:58.211" v="307" actId="478"/>
          <ac:picMkLst>
            <pc:docMk/>
            <pc:sldMk cId="2955190800" sldId="2145706467"/>
            <ac:picMk id="11" creationId="{5768D4B3-2074-5BED-3BEF-285D006AA0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AB59E-DEAF-EC42-AACC-760E2BDA85C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85358-D601-7D46-9F3D-398F8A79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285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538C758-9328-7748-B012-EE17F60E7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54915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49A8F688-ABE2-054B-9EE6-AAB2E2ABB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6000" b="1" i="0" cap="none" baseline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3E702300-2594-1644-AC79-9839139BBF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34925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3957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6B5B581E-973B-434A-8843-2FBE26CFBC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ED0818B-C0E3-3E43-9085-6CBE6ED05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14779" y="6230227"/>
            <a:ext cx="395211" cy="486414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D208BFE-CDD0-CE01-1EBC-4DCCDC467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B943D214-9729-1A9C-ECA5-3EEB7E035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5486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6B5B581E-973B-434A-8843-2FBE26CFBC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1633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ED0818B-C0E3-3E43-9085-6CBE6ED05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75931" y="6245225"/>
            <a:ext cx="384190" cy="472850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8B6F37E-35E0-8810-3F1D-92237B4A63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768EE3E6-E0CA-07FE-35F3-E8797FEBF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7604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bg>
      <p:bgPr>
        <a:solidFill>
          <a:srgbClr val="2870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83350ED-FEDA-A84E-AC8A-3A419A4825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7086FF0-08F7-5842-9917-74B2C0E8B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1129" y="6248913"/>
            <a:ext cx="374870" cy="461377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22BC52-3518-70E8-32AD-DB4AA1CFE1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39BA2CBB-3015-C37C-E8D2-D55554E92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55626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solidFill>
          <a:srgbClr val="2870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83350ED-FEDA-A84E-AC8A-3A419A4825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1633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6D90E75-0AF9-24B6-624B-56257C7448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FD192B4A-1ABB-5166-B8F2-F13FD3F0A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F1EE5AB-600B-2F52-21C2-E568D0B10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0938" y="6248913"/>
            <a:ext cx="374870" cy="46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76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rgbClr val="008B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0070CEE-FCBD-5447-845A-0BCE98D5B5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734D38A-EAE0-BA42-A326-FAB56B534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1129" y="6248913"/>
            <a:ext cx="374870" cy="461377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E8A499D-4F6C-AEB3-986F-79D0780D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7966AF4A-EFF2-A26A-22EF-6C7F49AE89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11005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rgbClr val="008B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0070CEE-FCBD-5447-845A-0BCE98D5B5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06AF4E3-B8F1-07D1-168D-3153AA41F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36CE66C1-D76A-182B-8BFD-FD5731E1D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A770CBC-1DC8-6171-B94B-2884CBA23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0938" y="6248913"/>
            <a:ext cx="374870" cy="46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5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99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BC03A3B-773D-7944-98CF-83F368E9D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BFBFA4D-C84B-E445-8D45-DA568C725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14779" y="6230227"/>
            <a:ext cx="395211" cy="486414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3F78AF7-865C-2CDB-9008-4BA4227833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4715DBA8-9F9C-BBE2-069C-A997D5874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40616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solidFill>
          <a:srgbClr val="99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BC03A3B-773D-7944-98CF-83F368E9D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1633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A36B0D2-076B-6C7B-4992-3B5B0EBC17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41C0AB5A-75BE-5E3A-7128-20AD48557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17C8D75-3B64-F0AD-1E36-31F291E8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75931" y="6245225"/>
            <a:ext cx="384190" cy="4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34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8FC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C6E0A9C-E905-2447-B5A7-A24EEC3005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346D8C-600C-4B43-BAF5-361A3219A5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14779" y="6230227"/>
            <a:ext cx="395211" cy="486414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3D5B8A1-1F5B-F183-7F63-0EE99DC1E7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A1888FC-F9DB-9D56-2A3B-1648E920F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117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8FC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C6E0A9C-E905-2447-B5A7-A24EEC3005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1633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63BD2E8-8758-340F-0C88-A88540518A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F112F5F-9231-0914-12D0-91F366503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906A3E2-F040-965A-5296-D5B6114A81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75931" y="6245225"/>
            <a:ext cx="384190" cy="4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538C758-9328-7748-B012-EE17F60E7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54915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B46E251-E0DB-149F-49A3-A46842979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34925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985300FD-0582-590B-94B2-72A10E888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6000" b="1" i="0" cap="none" baseline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39795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solidFill>
          <a:srgbClr val="285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24A63F0-BD65-3741-25BF-37FC45321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4843AE7-9F15-240C-1CDA-948CAC6DC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78456" y="2282948"/>
            <a:ext cx="3344152" cy="4115867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4D84B0C-947B-EB05-0F37-FE42F301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61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285DDF97-3412-B39C-9B04-22AAA6A75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3E743D7-49EB-0CDF-E35E-E6627B968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4A9BFCD-DC6F-A729-EBED-31BE4F11EA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78456" y="2282948"/>
            <a:ext cx="3344152" cy="41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54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B1F5509F-FD5B-C545-E977-A4BD9430D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AA37B9-0CF3-EB27-2EAC-5495454230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E5915-1D11-98E9-B254-159F1D19B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78456" y="2282948"/>
            <a:ext cx="3344152" cy="41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69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bg>
      <p:bgPr>
        <a:solidFill>
          <a:srgbClr val="0076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CE9B64A6-1625-6C96-2F53-92E6ED02E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7670AF8-12F8-DCE4-011D-9FAC44539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4737E8-5427-9414-9B1D-D57E43C9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78456" y="2282948"/>
            <a:ext cx="3344152" cy="41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64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rgbClr val="2870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93A04561-1103-432E-9EAF-C4F152B65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8D4296A-7CA2-A9B0-B51C-3A238F1329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A05B32-1186-7747-CD99-4AB74F9EC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78456" y="2282948"/>
            <a:ext cx="3344152" cy="41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55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8B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EDB5222F-73B5-5B98-9188-3A83F6A85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C198C62-A8AF-FAA3-548F-21C78852E2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CA65ECE-1C2D-7A20-1BC7-E8CB217E8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78456" y="2282948"/>
            <a:ext cx="3344152" cy="41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22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bg>
      <p:bgPr>
        <a:solidFill>
          <a:srgbClr val="99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B906BC3-6D2A-1FB0-3033-154DF5613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540" y="2271498"/>
            <a:ext cx="3374079" cy="4152717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348D27A5-565B-1D67-63BF-DFA017975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9AF7653-5EB6-497B-5869-1D5120CBA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10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rgbClr val="8FC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81F89483-5940-ADE0-61FD-6D7DD91C4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B2EF260-ACF1-9137-BEDE-5CFB837C31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10F41B-58EC-39F9-4FE8-66A80333BC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78456" y="2282948"/>
            <a:ext cx="3344152" cy="41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9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60D03-10D1-F543-8A4B-F903DEA927B1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8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5B1D7790-A96D-0B4B-9276-1E588F5A7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01EB1E-4269-534F-99E1-C4C3B8595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255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BE2C258-5BBD-5247-86C8-69B295FC4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65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33D262-36A7-BB67-BB19-507059282107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00A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7C1F65A3-AA1D-2D4E-8875-11A84D8A7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08D3379-47C3-A863-A6CD-3917D2F225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255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540D85-9D2F-72A4-0A82-F761842C03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1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538C758-9328-7748-B012-EE17F60E7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54915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509D7F2-2F4F-57F9-E060-B1A34EBA2E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34925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F5FD8CB4-4811-AFEC-359E-1EDA61B81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6000" b="1" i="0" cap="none" baseline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91051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B342B9-65A1-2083-915F-DF26F9E20E09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24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C11E6F3F-CC5A-17A2-AB27-2533E9676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0F4D4D-234C-DC96-E45D-A35FF93EC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255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CC16D69-EAED-6E9D-70A8-6FD8E949DD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37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4588DF-DD4D-296E-96AB-7D517E33A548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F0C53CEF-35DC-6A4A-11C9-A55FD77F0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6ED634F-7A6F-0AC6-A4A3-56AD113C1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255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388729D-D91D-E69F-98C1-F3C79F7A0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89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E7D934-1618-9801-03A7-4A110FB8EA52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8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C6FF4003-049E-5A04-C140-B77410C89F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74C888C-8BD2-6411-3A89-C8BF49B09D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255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AB92089-88D7-430E-BB38-7DDABB20C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4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1B9CB-EB68-69E6-E692-6DA920C2BFDA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99D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C1EE09B8-B0BA-DB7B-EAFF-8A561969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707B934-FFD3-B316-41DB-77161F21FE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255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F9B069-2707-4187-1827-09471AC76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6345" y="693864"/>
            <a:ext cx="497491" cy="6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53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01EB1E-4269-534F-99E1-C4C3B8595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9433" y="2310941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E110F3-D188-0049-90C9-8C69A3620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14779" y="6230227"/>
            <a:ext cx="395211" cy="4864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242CD6-04C4-2567-F49F-5126DCB3CEE8}"/>
              </a:ext>
            </a:extLst>
          </p:cNvPr>
          <p:cNvSpPr/>
          <p:nvPr userDrawn="1"/>
        </p:nvSpPr>
        <p:spPr>
          <a:xfrm>
            <a:off x="5504686" y="2"/>
            <a:ext cx="6687313" cy="1892298"/>
          </a:xfrm>
          <a:prstGeom prst="rect">
            <a:avLst/>
          </a:prstGeom>
          <a:solidFill>
            <a:srgbClr val="28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69A2698E-9B81-C284-B9BF-7E104E970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0" y="687237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69763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2353" y="-32677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9E110F3-D188-0049-90C9-8C69A3620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10091" y="6197550"/>
            <a:ext cx="395211" cy="4864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C6D7603-93E3-4C7E-76CC-D2605E2E1B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747" y="2310939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80D8C5-48C5-A009-1000-746DA2532B19}"/>
              </a:ext>
            </a:extLst>
          </p:cNvPr>
          <p:cNvSpPr/>
          <p:nvPr userDrawn="1"/>
        </p:nvSpPr>
        <p:spPr>
          <a:xfrm>
            <a:off x="0" y="0"/>
            <a:ext cx="6687313" cy="1892298"/>
          </a:xfrm>
          <a:prstGeom prst="rect">
            <a:avLst/>
          </a:prstGeom>
          <a:solidFill>
            <a:srgbClr val="28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2C27CD4-F690-5014-5264-2F97E2DAF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234" y="687235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94514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D28CBF7-6728-9348-B3ED-DCB8CA5F3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14779" y="6230227"/>
            <a:ext cx="395211" cy="486414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FBBF0AE-84AE-262E-63B0-27BABEE376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9433" y="2310941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414940-C585-4B1B-903A-39CF55A54468}"/>
              </a:ext>
            </a:extLst>
          </p:cNvPr>
          <p:cNvSpPr/>
          <p:nvPr userDrawn="1"/>
        </p:nvSpPr>
        <p:spPr>
          <a:xfrm>
            <a:off x="5504686" y="2"/>
            <a:ext cx="6687313" cy="1892298"/>
          </a:xfrm>
          <a:prstGeom prst="rect">
            <a:avLst/>
          </a:prstGeom>
          <a:solidFill>
            <a:srgbClr val="00A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26F314FB-15C1-1BB2-8061-5A43FE39D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0" y="687237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30450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D28CBF7-6728-9348-B3ED-DCB8CA5F3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10092" y="6230225"/>
            <a:ext cx="395211" cy="486414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5912C9-A6EC-920B-A06C-5A82D8083D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747" y="2310939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78C20-DFB6-A1A0-674A-4BB1BB0E2D55}"/>
              </a:ext>
            </a:extLst>
          </p:cNvPr>
          <p:cNvSpPr/>
          <p:nvPr userDrawn="1"/>
        </p:nvSpPr>
        <p:spPr>
          <a:xfrm>
            <a:off x="0" y="0"/>
            <a:ext cx="6687313" cy="1892298"/>
          </a:xfrm>
          <a:prstGeom prst="rect">
            <a:avLst/>
          </a:prstGeom>
          <a:solidFill>
            <a:srgbClr val="00A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BBF36415-7D3C-3C0B-A482-399EB5D02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234" y="687235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1121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7474289-AEFE-8749-A850-38D75509A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14779" y="6230227"/>
            <a:ext cx="395211" cy="4864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895EB1E-6385-4CB4-3D6E-5BF831886B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9433" y="2310941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3843D9-04BC-0FC4-D570-722DA9911E93}"/>
              </a:ext>
            </a:extLst>
          </p:cNvPr>
          <p:cNvSpPr/>
          <p:nvPr userDrawn="1"/>
        </p:nvSpPr>
        <p:spPr>
          <a:xfrm>
            <a:off x="5504686" y="2"/>
            <a:ext cx="6687313" cy="1892298"/>
          </a:xfrm>
          <a:prstGeom prst="rect">
            <a:avLst/>
          </a:prstGeom>
          <a:solidFill>
            <a:srgbClr val="224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9887C384-34E8-F674-EA6A-5CA2BB72B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0" y="687237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14540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15888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7474289-AEFE-8749-A850-38D75509A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38667" y="6230225"/>
            <a:ext cx="395211" cy="4864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C441163-68C0-FE4B-D6D1-9611D8E95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747" y="2310939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B94111-AB34-BC9B-07DF-76665EE90CE0}"/>
              </a:ext>
            </a:extLst>
          </p:cNvPr>
          <p:cNvSpPr/>
          <p:nvPr userDrawn="1"/>
        </p:nvSpPr>
        <p:spPr>
          <a:xfrm>
            <a:off x="0" y="0"/>
            <a:ext cx="6687313" cy="1892298"/>
          </a:xfrm>
          <a:prstGeom prst="rect">
            <a:avLst/>
          </a:prstGeom>
          <a:solidFill>
            <a:srgbClr val="224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00F7503-EE76-2F57-D80C-96B0DA0B0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234" y="687235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1026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99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CA8637C-18C4-4D19-0A47-3EAE946DD6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7150" y="10456"/>
            <a:ext cx="5572120" cy="6858000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349D823-E3AC-7025-6870-C6A4A4B4B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34925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83FF93BB-8726-446C-6B61-ADF8C8A23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6000" b="1" i="0" cap="none" baseline="0">
                <a:solidFill>
                  <a:srgbClr val="2240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21156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FA1A979-30AA-4541-9A20-8ED072217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14779" y="6230227"/>
            <a:ext cx="395211" cy="4864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E83672A-8A2F-2AC5-1276-B97883B428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9433" y="2310941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AAFDA8-08CC-93E1-76AD-82149E75BFA5}"/>
              </a:ext>
            </a:extLst>
          </p:cNvPr>
          <p:cNvSpPr/>
          <p:nvPr userDrawn="1"/>
        </p:nvSpPr>
        <p:spPr>
          <a:xfrm>
            <a:off x="5504686" y="2"/>
            <a:ext cx="6687313" cy="1892298"/>
          </a:xfrm>
          <a:prstGeom prst="rect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5643C1F2-F0C7-59BD-955F-63A59D3833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0" y="687237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42316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3267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FA1A979-30AA-4541-9A20-8ED072217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10091" y="6197546"/>
            <a:ext cx="395211" cy="486414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E154DA-5E82-DD10-8840-60E3760D99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747" y="2310939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7EC437-D42B-620B-CECC-09E35884FF18}"/>
              </a:ext>
            </a:extLst>
          </p:cNvPr>
          <p:cNvSpPr/>
          <p:nvPr userDrawn="1"/>
        </p:nvSpPr>
        <p:spPr>
          <a:xfrm>
            <a:off x="0" y="0"/>
            <a:ext cx="6687313" cy="1892298"/>
          </a:xfrm>
          <a:prstGeom prst="rect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D53B0891-4617-0F4B-C8BF-BD93123DC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234" y="687235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81834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07981CD-F24A-5948-98B6-2AE6BBB3B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14779" y="6230227"/>
            <a:ext cx="395211" cy="4864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3CAE27-71EA-48AB-DF10-D9F55DD4B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9433" y="2310941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896A0-C008-4342-DA06-B76690010D93}"/>
              </a:ext>
            </a:extLst>
          </p:cNvPr>
          <p:cNvSpPr/>
          <p:nvPr userDrawn="1"/>
        </p:nvSpPr>
        <p:spPr>
          <a:xfrm>
            <a:off x="5504686" y="2"/>
            <a:ext cx="6687313" cy="1892298"/>
          </a:xfrm>
          <a:prstGeom prst="rect">
            <a:avLst/>
          </a:prstGeom>
          <a:solidFill>
            <a:srgbClr val="28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23EBDE2A-05E6-A0BC-20ED-BACA9DB76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0" y="687237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93861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C02DE80-4013-B141-AFBB-3453664D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07981CD-F24A-5948-98B6-2AE6BBB3B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10091" y="6230225"/>
            <a:ext cx="395211" cy="486414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FCC12C0-D464-651F-3E29-EFAB98AC4E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4747" y="2310939"/>
            <a:ext cx="5375345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75CF59-E330-3950-D290-53C59DFA11EE}"/>
              </a:ext>
            </a:extLst>
          </p:cNvPr>
          <p:cNvSpPr/>
          <p:nvPr userDrawn="1"/>
        </p:nvSpPr>
        <p:spPr>
          <a:xfrm>
            <a:off x="0" y="0"/>
            <a:ext cx="6687313" cy="1892298"/>
          </a:xfrm>
          <a:prstGeom prst="rect">
            <a:avLst/>
          </a:prstGeom>
          <a:solidFill>
            <a:srgbClr val="28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20" name="Title 8">
            <a:extLst>
              <a:ext uri="{FF2B5EF4-FFF2-40B4-BE49-F238E27FC236}">
                <a16:creationId xmlns:a16="http://schemas.microsoft.com/office/drawing/2014/main" id="{456E3D6A-E8C1-5276-84E9-1DE2C24B8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234" y="687235"/>
            <a:ext cx="5396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55458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285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C28E7E2-FFC0-7A18-D5D6-D6DB163E7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430079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70D64-867F-8C83-05D7-90CD0B49E5D9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D8FAA974-D91E-D798-018F-170F91810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D1C8BB0-9196-165E-EF6A-53426F103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4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CDBDAD-CAFE-60FD-747B-C3CA20479C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430079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D2932-DD29-3C81-1322-D0003E7C3871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24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84BDBB0-1B94-9B0C-72D8-8B2253242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3AAE460-6668-DF2E-A01C-78F0ABE77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10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285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E60DA0D-29CA-CF63-9474-00C8F9AB7D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430079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073299-465E-241F-14CD-8E377DA645A5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99D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F0AFCEF-1419-BAC5-D25C-CF97C62CD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53D6AB6-7430-C747-8928-F34B4FAA4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2" y="683159"/>
            <a:ext cx="505405" cy="62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78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008B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5DBCA35-BE0C-8ED0-3517-DCA869CF4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430079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B846D-73C8-AB9F-505D-7D0A61227B9A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24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369DD91F-6E82-823A-E47B-E74518C9B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4677F99-5615-965F-81E9-592E2C626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41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E77B758-7CAA-1576-6EF8-E7E4339EA4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430079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34206-101B-60AC-9128-F1179B1838F7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8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18BA5573-DEF4-DF20-0641-2BF208599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60DFC1-17FD-9511-0964-2B851D8635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63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00C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AEBDA2D6-712C-3970-0D06-BC9F67C742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430079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D8A43-425C-CD67-4114-AB2E79994F66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24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93F14C2A-78FA-9E2A-616E-F4B1C81E97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45F0B3D-0401-4765-D11E-F0938B614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2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2870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538C758-9328-7748-B012-EE17F60E7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54915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B3934C4-AA0B-4514-2105-8E9B1EC48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34925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1C15B732-5BC1-9A9D-8DF6-0417AD965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6000" b="1" i="0" cap="none" baseline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17574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99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1797A30-BC3D-0086-766F-B29BE909D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430079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1B45FD-6F02-CBC6-B7F8-0633ED34F1BB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8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81507F49-9DF7-022B-62BE-54ABE9413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DA3FE1-B193-7965-3D79-9E4A002C9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89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8FC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7742CB5-CE98-20BA-DE73-6D3D998E91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430079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B01BD-29F1-74A4-094F-8598F4A890C6}"/>
              </a:ext>
            </a:extLst>
          </p:cNvPr>
          <p:cNvSpPr/>
          <p:nvPr userDrawn="1"/>
        </p:nvSpPr>
        <p:spPr>
          <a:xfrm>
            <a:off x="0" y="2"/>
            <a:ext cx="12192000" cy="1892298"/>
          </a:xfrm>
          <a:prstGeom prst="rect">
            <a:avLst/>
          </a:prstGeom>
          <a:solidFill>
            <a:srgbClr val="224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>
              <a:latin typeface="Montserrat SemiBold" pitchFamily="2" charset="77"/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16FC1FC2-7E1C-B468-161A-C6DBE12C0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6872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CEF8AA-657F-22CB-49C7-B9227FA40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30433" y="693864"/>
            <a:ext cx="492175" cy="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33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C73A1-793B-0B79-2CF2-12F129059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62"/>
          <a:stretch/>
        </p:blipFill>
        <p:spPr>
          <a:xfrm>
            <a:off x="0" y="-788678"/>
            <a:ext cx="12192000" cy="76466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BC8B8DB-DEEE-9408-C878-D26E00EFB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30433" y="465264"/>
            <a:ext cx="492175" cy="605752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D70BB957-8170-23FE-F854-DDAA44D10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5348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63784A4-6D58-0950-C05F-925315C831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001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 i="0">
                <a:solidFill>
                  <a:schemeClr val="bg1"/>
                </a:solidFill>
                <a:latin typeface="Montserrat SemiBold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8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49D72-DDA3-23F3-37AE-176D4F5AF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26798"/>
          <a:stretch/>
        </p:blipFill>
        <p:spPr>
          <a:xfrm>
            <a:off x="0" y="-116798"/>
            <a:ext cx="12192000" cy="697479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0DAB90C-8FE5-C49C-7DC9-E7DCEEE26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08616" y="435849"/>
            <a:ext cx="539900" cy="664493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2A82030D-989F-848A-CC84-D1D618E8E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5348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2B0AE13-79A2-5EAE-4654-382C11217F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001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22404D"/>
                </a:solidFill>
                <a:latin typeface="Montserrat SemiBold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17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B172B7-0B26-49D6-7E34-DE2E7922A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26" t="1" r="1" b="33645"/>
          <a:stretch/>
        </p:blipFill>
        <p:spPr>
          <a:xfrm>
            <a:off x="0" y="-228600"/>
            <a:ext cx="12420599" cy="70865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B7C546E-D011-6653-C103-9FFEEC6A03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30433" y="465264"/>
            <a:ext cx="492175" cy="605752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4E5E3B19-AC81-6D0B-11A6-72C4A58FD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5348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2DD820B-FA35-0909-E33C-5573CBD7C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001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 i="0">
                <a:solidFill>
                  <a:schemeClr val="bg1"/>
                </a:solidFill>
                <a:latin typeface="Montserrat SemiBold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65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6911DE-EE5A-CF28-3F1D-930671407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85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D70BB957-8170-23FE-F854-DDAA44D10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534837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7DED-7DAD-9674-2365-DEACC72DD7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08616" y="435849"/>
            <a:ext cx="539900" cy="664493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AB3C026F-5903-24A4-4366-A454A05829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00145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22404D"/>
                </a:solidFill>
                <a:latin typeface="Montserrat SemiBold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87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F12EA1-5FB7-AB41-AD5F-31662B066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4649" y="-60512"/>
            <a:ext cx="12461298" cy="69790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270047-8330-694C-9A06-D901A2D06BC6}"/>
              </a:ext>
            </a:extLst>
          </p:cNvPr>
          <p:cNvSpPr/>
          <p:nvPr userDrawn="1"/>
        </p:nvSpPr>
        <p:spPr>
          <a:xfrm>
            <a:off x="710452" y="1526415"/>
            <a:ext cx="10771094" cy="47380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1A17C7C2-EB4F-6947-8A02-F583EF82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105" y="1841374"/>
            <a:ext cx="9583907" cy="118876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>
                <a:solidFill>
                  <a:srgbClr val="004A53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AE693A6-F289-8645-A26C-D3ED24C11E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5105" y="3412369"/>
            <a:ext cx="9583907" cy="16127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4A53"/>
                </a:solidFill>
                <a:latin typeface="Montserrat SemiBold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34846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674A1-86A8-AE4F-995A-D57AC853C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373" y="-1"/>
            <a:ext cx="12382381" cy="69521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FA9E6-8DED-CC4D-ACEB-8C6D93438273}"/>
              </a:ext>
            </a:extLst>
          </p:cNvPr>
          <p:cNvCxnSpPr>
            <a:cxnSpLocks/>
          </p:cNvCxnSpPr>
          <p:nvPr userDrawn="1"/>
        </p:nvCxnSpPr>
        <p:spPr>
          <a:xfrm>
            <a:off x="344030" y="-2318448"/>
            <a:ext cx="11065027" cy="0"/>
          </a:xfrm>
          <a:prstGeom prst="line">
            <a:avLst/>
          </a:prstGeom>
          <a:ln w="28575">
            <a:solidFill>
              <a:srgbClr val="004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51AF669-BA9D-D9F0-EE96-FCB4C3EBEA1A}"/>
              </a:ext>
            </a:extLst>
          </p:cNvPr>
          <p:cNvSpPr/>
          <p:nvPr userDrawn="1"/>
        </p:nvSpPr>
        <p:spPr>
          <a:xfrm>
            <a:off x="791134" y="1526415"/>
            <a:ext cx="10771094" cy="47380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DE4E57A8-2E25-169A-2669-2EA505172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5787" y="1841374"/>
            <a:ext cx="9583907" cy="118876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>
                <a:solidFill>
                  <a:srgbClr val="004A53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6E3792B-CA89-915E-3A2F-8A4042175A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5787" y="3412369"/>
            <a:ext cx="9503225" cy="16127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4A53"/>
                </a:solidFill>
                <a:latin typeface="Montserrat SemiBold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289236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6E2D3-B8B0-BC46-B978-B26C0B442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52" y="0"/>
            <a:ext cx="1222810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A086F7-A530-A749-B070-F832EFB7E275}"/>
              </a:ext>
            </a:extLst>
          </p:cNvPr>
          <p:cNvSpPr/>
          <p:nvPr userDrawn="1"/>
        </p:nvSpPr>
        <p:spPr>
          <a:xfrm>
            <a:off x="710453" y="1472627"/>
            <a:ext cx="10771094" cy="47380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DE7A0570-89EC-CB24-D4CD-B8527416C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5105" y="1841374"/>
            <a:ext cx="9583907" cy="118876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6000">
                <a:solidFill>
                  <a:srgbClr val="004A53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359404D-A71F-3BBC-8EDE-0A10ED67C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5105" y="3412369"/>
            <a:ext cx="9583907" cy="16127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4A53"/>
                </a:solidFill>
                <a:latin typeface="Montserrat SemiBold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4623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008B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538C758-9328-7748-B012-EE17F60E7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0"/>
            <a:ext cx="54915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75FE57E-8241-F445-BD53-8BFE06082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34925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8F450E2E-DE55-FAC2-92B9-66F01BA87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6000" b="1" i="0" cap="none" baseline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4353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8FC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CA8637C-18C4-4D19-0A47-3EAE946DD6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7150" y="10456"/>
            <a:ext cx="5572120" cy="6858000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28D04B0-657D-F2FA-8434-D7CB41ADA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34925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5A0DA9C3-B5FC-74D0-BB2B-D8FADA008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6000" b="1" i="0" cap="none" baseline="0">
                <a:solidFill>
                  <a:srgbClr val="22404D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9532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rgbClr val="285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83350ED-FEDA-A84E-AC8A-3A419A4825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823D7DBA-FBB3-1B45-94F7-B9E3D2F24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7086FF0-08F7-5842-9917-74B2C0E8B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1129" y="6248913"/>
            <a:ext cx="374870" cy="461377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8C3EF08-F063-8933-6323-234C4D5A2C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8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rgbClr val="285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83350ED-FEDA-A84E-AC8A-3A419A4825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1633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7086FF0-08F7-5842-9917-74B2C0E8B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80938" y="6248913"/>
            <a:ext cx="374870" cy="461377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7490AB7-3679-0C9A-994B-55BDB0BC6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r>
              <a:rPr lang="en-US"/>
              <a:t>Bullet</a:t>
            </a:r>
          </a:p>
          <a:p>
            <a:pPr lvl="0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6576D48-A798-7969-B577-62BA4963A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0011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77873-0E55-BA42-B5AE-EDF8F756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88B2-2D0C-574B-A04B-F6B199ED9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235D5-DCB9-D449-960D-74D80EDFE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BDC78-0C2B-CA4C-98BD-3FDEC1F476F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0A7A1-BC3E-374F-B487-193703E97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0D4D1-57DD-1A4F-B322-0DAA9DD3A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A2423-F197-024F-A294-BA8F9B662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8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61" r:id="rId2"/>
    <p:sldLayoutId id="2147483698" r:id="rId3"/>
    <p:sldLayoutId id="2147483733" r:id="rId4"/>
    <p:sldLayoutId id="2147483735" r:id="rId5"/>
    <p:sldLayoutId id="2147483696" r:id="rId6"/>
    <p:sldLayoutId id="2147483734" r:id="rId7"/>
    <p:sldLayoutId id="2147483712" r:id="rId8"/>
    <p:sldLayoutId id="2147483683" r:id="rId9"/>
    <p:sldLayoutId id="2147483684" r:id="rId10"/>
    <p:sldLayoutId id="2147483723" r:id="rId11"/>
    <p:sldLayoutId id="2147483736" r:id="rId12"/>
    <p:sldLayoutId id="2147483737" r:id="rId13"/>
    <p:sldLayoutId id="2147483685" r:id="rId14"/>
    <p:sldLayoutId id="2147483713" r:id="rId15"/>
    <p:sldLayoutId id="2147483687" r:id="rId16"/>
    <p:sldLayoutId id="2147483714" r:id="rId17"/>
    <p:sldLayoutId id="2147483671" r:id="rId18"/>
    <p:sldLayoutId id="2147483715" r:id="rId19"/>
    <p:sldLayoutId id="2147483738" r:id="rId20"/>
    <p:sldLayoutId id="2147483706" r:id="rId21"/>
    <p:sldLayoutId id="2147483705" r:id="rId22"/>
    <p:sldLayoutId id="2147483722" r:id="rId23"/>
    <p:sldLayoutId id="2147483710" r:id="rId24"/>
    <p:sldLayoutId id="2147483707" r:id="rId25"/>
    <p:sldLayoutId id="2147483720" r:id="rId26"/>
    <p:sldLayoutId id="2147483721" r:id="rId27"/>
    <p:sldLayoutId id="2147483678" r:id="rId28"/>
    <p:sldLayoutId id="2147483676" r:id="rId29"/>
    <p:sldLayoutId id="2147483677" r:id="rId30"/>
    <p:sldLayoutId id="2147483680" r:id="rId31"/>
    <p:sldLayoutId id="2147483681" r:id="rId32"/>
    <p:sldLayoutId id="2147483742" r:id="rId33"/>
    <p:sldLayoutId id="2147483690" r:id="rId34"/>
    <p:sldLayoutId id="2147483728" r:id="rId35"/>
    <p:sldLayoutId id="2147483689" r:id="rId36"/>
    <p:sldLayoutId id="2147483730" r:id="rId37"/>
    <p:sldLayoutId id="2147483691" r:id="rId38"/>
    <p:sldLayoutId id="2147483729" r:id="rId39"/>
    <p:sldLayoutId id="2147483693" r:id="rId40"/>
    <p:sldLayoutId id="2147483731" r:id="rId41"/>
    <p:sldLayoutId id="2147483694" r:id="rId42"/>
    <p:sldLayoutId id="2147483732" r:id="rId43"/>
    <p:sldLayoutId id="2147483650" r:id="rId44"/>
    <p:sldLayoutId id="2147483651" r:id="rId45"/>
    <p:sldLayoutId id="2147483653" r:id="rId46"/>
    <p:sldLayoutId id="2147483654" r:id="rId47"/>
    <p:sldLayoutId id="2147483741" r:id="rId48"/>
    <p:sldLayoutId id="2147483655" r:id="rId49"/>
    <p:sldLayoutId id="2147483656" r:id="rId50"/>
    <p:sldLayoutId id="2147483659" r:id="rId51"/>
    <p:sldLayoutId id="2147483724" r:id="rId52"/>
    <p:sldLayoutId id="2147483725" r:id="rId53"/>
    <p:sldLayoutId id="2147483726" r:id="rId54"/>
    <p:sldLayoutId id="2147483727" r:id="rId55"/>
    <p:sldLayoutId id="2147483662" r:id="rId56"/>
    <p:sldLayoutId id="2147483663" r:id="rId57"/>
    <p:sldLayoutId id="2147483664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microsoft.com/office/2007/relationships/hdphoto" Target="../media/hdphoto1.wdp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9EB7CF-6740-F003-CE7B-A0EFCD85FFCB}"/>
              </a:ext>
            </a:extLst>
          </p:cNvPr>
          <p:cNvSpPr/>
          <p:nvPr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99D9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F82DD-8887-4E1D-F1D9-F5E6EDE27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27" y="529584"/>
            <a:ext cx="5085080" cy="5726564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B03ED1F-7490-6B65-405C-BDED79961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932" y="1861598"/>
            <a:ext cx="5514419" cy="1725520"/>
          </a:xfrm>
        </p:spPr>
        <p:txBody>
          <a:bodyPr/>
          <a:lstStyle/>
          <a:p>
            <a:r>
              <a:rPr lang="en-US" sz="6000" dirty="0">
                <a:solidFill>
                  <a:srgbClr val="285F74"/>
                </a:solidFill>
              </a:rPr>
              <a:t>About Us</a:t>
            </a:r>
            <a:endParaRPr lang="en-CA" dirty="0">
              <a:solidFill>
                <a:srgbClr val="285F7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51BE9-EDC4-E5BA-F69E-793C27AA7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9" y="3830958"/>
            <a:ext cx="3117094" cy="242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24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0390-F548-05EF-AA92-47A4475B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Impact on Young People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32D00-9675-431E-E16C-8BF862034426}"/>
              </a:ext>
            </a:extLst>
          </p:cNvPr>
          <p:cNvSpPr txBox="1"/>
          <p:nvPr/>
        </p:nvSpPr>
        <p:spPr>
          <a:xfrm>
            <a:off x="4864608" y="2351160"/>
            <a:ext cx="575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22404D"/>
                </a:solidFill>
                <a:latin typeface="Montserrat" pitchFamily="2" charset="0"/>
              </a:rPr>
              <a:t>More confident about money</a:t>
            </a:r>
            <a:endParaRPr lang="en-US" sz="2800" b="1">
              <a:solidFill>
                <a:srgbClr val="22404D"/>
              </a:solidFill>
              <a:latin typeface="Montserrat" pitchFamily="2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38719E-5988-307F-2355-701A8FF27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81" t="26920" r="21476" b="26784"/>
          <a:stretch/>
        </p:blipFill>
        <p:spPr>
          <a:xfrm>
            <a:off x="6973561" y="3162921"/>
            <a:ext cx="1534160" cy="1198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1195E9-DC27-AC64-7B21-96F39C39F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77" y="2421467"/>
            <a:ext cx="3356677" cy="42517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2F4574-588F-AC78-9CCA-CC6CF1FF727D}"/>
              </a:ext>
            </a:extLst>
          </p:cNvPr>
          <p:cNvSpPr txBox="1"/>
          <p:nvPr/>
        </p:nvSpPr>
        <p:spPr>
          <a:xfrm>
            <a:off x="4864608" y="4749731"/>
            <a:ext cx="685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b="1">
                <a:solidFill>
                  <a:srgbClr val="22404D"/>
                </a:solidFill>
                <a:latin typeface="Montserrat" pitchFamily="2" charset="77"/>
                <a:ea typeface="Calibri" charset="0"/>
                <a:cs typeface="Calibri" charset="0"/>
              </a:rPr>
              <a:t>JA Canada alumni are 25% less likely to be unemployed and 20% less likely to collect social assistance than are non-alumni. Alumni are also three times less likely to spend more than they earn; they save more and have less debt.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0642BC-CCB5-79A0-0715-0ACF4D0A56F3}"/>
              </a:ext>
            </a:extLst>
          </p:cNvPr>
          <p:cNvSpPr/>
          <p:nvPr/>
        </p:nvSpPr>
        <p:spPr>
          <a:xfrm>
            <a:off x="1509371" y="2244908"/>
            <a:ext cx="1687463" cy="1687463"/>
          </a:xfrm>
          <a:prstGeom prst="ellipse">
            <a:avLst/>
          </a:prstGeom>
          <a:solidFill>
            <a:srgbClr val="008B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01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0390-F548-05EF-AA92-47A4475B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Impact on Young People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00C9D-AB7B-AF80-1A22-C3E8CFDCDE91}"/>
              </a:ext>
            </a:extLst>
          </p:cNvPr>
          <p:cNvSpPr txBox="1"/>
          <p:nvPr/>
        </p:nvSpPr>
        <p:spPr>
          <a:xfrm>
            <a:off x="4974578" y="2425303"/>
            <a:ext cx="5853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22404D"/>
                </a:solidFill>
                <a:latin typeface="Montserrat" pitchFamily="2" charset="0"/>
              </a:rPr>
              <a:t>More likely to start a business</a:t>
            </a:r>
            <a:endParaRPr lang="en-US" sz="2800" b="1">
              <a:solidFill>
                <a:srgbClr val="22404D"/>
              </a:solidFill>
              <a:latin typeface="Montserrat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E0BF41-35D4-C276-2BD7-F9E196A96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766" t="24882" r="29175" b="27093"/>
          <a:stretch/>
        </p:blipFill>
        <p:spPr>
          <a:xfrm>
            <a:off x="7275511" y="3142184"/>
            <a:ext cx="1251903" cy="1429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14025-8D2F-CEED-F8E2-4A47989D41AF}"/>
              </a:ext>
            </a:extLst>
          </p:cNvPr>
          <p:cNvSpPr txBox="1"/>
          <p:nvPr/>
        </p:nvSpPr>
        <p:spPr>
          <a:xfrm>
            <a:off x="5020615" y="4842955"/>
            <a:ext cx="6334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b="1">
                <a:solidFill>
                  <a:srgbClr val="22404D"/>
                </a:solidFill>
                <a:latin typeface="Montserrat" pitchFamily="2" charset="77"/>
                <a:ea typeface="Calibri" charset="0"/>
                <a:cs typeface="Calibri" charset="0"/>
              </a:rPr>
              <a:t>JA Canada alumni are 50% more likely to open a business. 75% of alumni also stated that JA had a significant impact in the development of their financial literacy and decision-making skills.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958C61-1DE4-C0E5-A365-27D2D0375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77" y="2421467"/>
            <a:ext cx="3356677" cy="42517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8CC932-DCF9-73BF-42F3-460AA11D1BCA}"/>
              </a:ext>
            </a:extLst>
          </p:cNvPr>
          <p:cNvSpPr/>
          <p:nvPr/>
        </p:nvSpPr>
        <p:spPr>
          <a:xfrm>
            <a:off x="1509371" y="2244908"/>
            <a:ext cx="1687463" cy="1687463"/>
          </a:xfrm>
          <a:prstGeom prst="ellipse">
            <a:avLst/>
          </a:prstGeom>
          <a:solidFill>
            <a:srgbClr val="008B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83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0390-F548-05EF-AA92-47A4475B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Impact on Young People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AE537-3160-5238-1DF3-FE91D8096EEE}"/>
              </a:ext>
            </a:extLst>
          </p:cNvPr>
          <p:cNvSpPr txBox="1"/>
          <p:nvPr/>
        </p:nvSpPr>
        <p:spPr>
          <a:xfrm>
            <a:off x="4986840" y="2474188"/>
            <a:ext cx="662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22404D"/>
                </a:solidFill>
                <a:latin typeface="Montserrat" pitchFamily="2" charset="0"/>
              </a:rPr>
              <a:t>Improved academic performance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CAF2EC-53BA-0377-D636-1131297C7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4" t="26960" r="20058" b="25783"/>
          <a:stretch/>
        </p:blipFill>
        <p:spPr>
          <a:xfrm>
            <a:off x="7148238" y="3303877"/>
            <a:ext cx="1688591" cy="1316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798F4-4AF8-F893-2E0F-5C274588FE1A}"/>
              </a:ext>
            </a:extLst>
          </p:cNvPr>
          <p:cNvSpPr txBox="1"/>
          <p:nvPr/>
        </p:nvSpPr>
        <p:spPr>
          <a:xfrm>
            <a:off x="5113692" y="5055670"/>
            <a:ext cx="6901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b="1">
                <a:solidFill>
                  <a:srgbClr val="22404D"/>
                </a:solidFill>
                <a:latin typeface="Montserrat" pitchFamily="2" charset="77"/>
                <a:ea typeface="Calibri" charset="0"/>
                <a:cs typeface="Calibri" charset="0"/>
              </a:rPr>
              <a:t>75% of JA Canada alumni stated that JA had a significant impact on their decision to stay in school and enrol in post-secondary education.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8D4B3-2074-5BED-3BEF-285D006AA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77" y="2421467"/>
            <a:ext cx="3356677" cy="425179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7217D08-CD58-636A-B053-B55BC8A0CF7E}"/>
              </a:ext>
            </a:extLst>
          </p:cNvPr>
          <p:cNvSpPr/>
          <p:nvPr/>
        </p:nvSpPr>
        <p:spPr>
          <a:xfrm>
            <a:off x="1509371" y="2244908"/>
            <a:ext cx="1687463" cy="1687463"/>
          </a:xfrm>
          <a:prstGeom prst="ellipse">
            <a:avLst/>
          </a:prstGeom>
          <a:solidFill>
            <a:srgbClr val="008B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0390-F548-05EF-AA92-47A4475B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Impact on Young People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0A50B-063F-3870-E8B1-5EA78E6FE2A8}"/>
              </a:ext>
            </a:extLst>
          </p:cNvPr>
          <p:cNvSpPr txBox="1"/>
          <p:nvPr/>
        </p:nvSpPr>
        <p:spPr>
          <a:xfrm>
            <a:off x="4986840" y="2474188"/>
            <a:ext cx="662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rgbClr val="22404D"/>
                </a:solidFill>
                <a:latin typeface="Montserrat" pitchFamily="2" charset="0"/>
              </a:rPr>
              <a:t>Awards and Scholarships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AE9C2A-B6F3-937C-3818-480C2E80B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4" t="26960" r="20058" b="25783"/>
          <a:stretch/>
        </p:blipFill>
        <p:spPr>
          <a:xfrm>
            <a:off x="7148238" y="3303877"/>
            <a:ext cx="1688591" cy="1316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39F561-8CF8-0940-8602-036B26630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78" y="2091990"/>
            <a:ext cx="3616790" cy="4581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3F1B3C-8D83-1F90-DB06-0322C0266B45}"/>
              </a:ext>
            </a:extLst>
          </p:cNvPr>
          <p:cNvSpPr txBox="1"/>
          <p:nvPr/>
        </p:nvSpPr>
        <p:spPr>
          <a:xfrm>
            <a:off x="5113692" y="5055670"/>
            <a:ext cx="6901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b="1">
                <a:solidFill>
                  <a:srgbClr val="22404D"/>
                </a:solidFill>
                <a:latin typeface="Montserrat" pitchFamily="2" charset="77"/>
                <a:ea typeface="Calibri" charset="0"/>
                <a:cs typeface="Calibri" charset="0"/>
              </a:rPr>
              <a:t>Thanks to the generosity of our donors, JABC </a:t>
            </a:r>
            <a:r>
              <a:rPr lang="en-US" b="1">
                <a:solidFill>
                  <a:srgbClr val="22404D"/>
                </a:solidFill>
                <a:latin typeface="Montserrat" pitchFamily="2" charset="77"/>
                <a:ea typeface="Calibri" charset="0"/>
                <a:cs typeface="Calibri" charset="0"/>
              </a:rPr>
              <a:t>gives away thousands of dollars in awards and scholarships each year to students who have demonstrated outstanding performance in a JA program.</a:t>
            </a:r>
            <a:endParaRPr lang="en-US" sz="1800" b="1">
              <a:solidFill>
                <a:srgbClr val="22404D"/>
              </a:solidFill>
              <a:latin typeface="Montserrat" pitchFamily="2" charset="77"/>
              <a:ea typeface="Calibri" charset="0"/>
              <a:cs typeface="Calibri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5CA74C-EB7D-4F4F-B490-72E5E89076C6}"/>
              </a:ext>
            </a:extLst>
          </p:cNvPr>
          <p:cNvSpPr/>
          <p:nvPr/>
        </p:nvSpPr>
        <p:spPr>
          <a:xfrm>
            <a:off x="1309769" y="3078271"/>
            <a:ext cx="569136" cy="622894"/>
          </a:xfrm>
          <a:prstGeom prst="ellipse">
            <a:avLst/>
          </a:prstGeom>
          <a:solidFill>
            <a:srgbClr val="008B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13A286-55C6-4EF6-A5BA-6EAE96CF2BDC}"/>
              </a:ext>
            </a:extLst>
          </p:cNvPr>
          <p:cNvSpPr/>
          <p:nvPr/>
        </p:nvSpPr>
        <p:spPr>
          <a:xfrm>
            <a:off x="7843520" y="1685176"/>
            <a:ext cx="4226560" cy="4948276"/>
          </a:xfrm>
          <a:prstGeom prst="rect">
            <a:avLst/>
          </a:prstGeom>
          <a:solidFill>
            <a:srgbClr val="99D9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A2349-B6E5-4EA8-2888-8D2F4602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887" y="2401324"/>
            <a:ext cx="3531272" cy="39767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0DE873-42F4-D082-4151-858A6D16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0" y="772581"/>
            <a:ext cx="11070858" cy="605665"/>
          </a:xfrm>
        </p:spPr>
        <p:txBody>
          <a:bodyPr/>
          <a:lstStyle/>
          <a:p>
            <a:r>
              <a:rPr lang="en-CA" dirty="0">
                <a:solidFill>
                  <a:srgbClr val="285F74"/>
                </a:solidFill>
              </a:rPr>
              <a:t>Contact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22F46-D265-B44D-70DA-2BF23BF5E8A5}"/>
              </a:ext>
            </a:extLst>
          </p:cNvPr>
          <p:cNvSpPr txBox="1"/>
          <p:nvPr/>
        </p:nvSpPr>
        <p:spPr>
          <a:xfrm>
            <a:off x="651750" y="1878648"/>
            <a:ext cx="4226560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1" i="0" dirty="0">
                <a:solidFill>
                  <a:srgbClr val="285F74"/>
                </a:solidFill>
                <a:effectLst/>
                <a:latin typeface="Montserrat" panose="00000500000000000000" pitchFamily="50" charset="0"/>
              </a:rPr>
              <a:t>Head Office</a:t>
            </a:r>
          </a:p>
          <a:p>
            <a:pPr algn="l">
              <a:spcAft>
                <a:spcPts val="600"/>
              </a:spcAft>
            </a:pPr>
            <a:r>
              <a:rPr lang="en-US" i="0" dirty="0">
                <a:solidFill>
                  <a:srgbClr val="285F74"/>
                </a:solidFill>
                <a:effectLst/>
                <a:latin typeface="Montserrat" panose="00000500000000000000" pitchFamily="50" charset="0"/>
              </a:rPr>
              <a:t>#</a:t>
            </a:r>
            <a:r>
              <a:rPr lang="en-US" dirty="0">
                <a:solidFill>
                  <a:srgbClr val="285F74"/>
                </a:solidFill>
                <a:latin typeface="Montserrat" panose="00000500000000000000" pitchFamily="50" charset="0"/>
              </a:rPr>
              <a:t>570</a:t>
            </a:r>
            <a:r>
              <a:rPr lang="en-US" i="0" dirty="0">
                <a:solidFill>
                  <a:srgbClr val="285F74"/>
                </a:solidFill>
                <a:effectLst/>
                <a:latin typeface="Montserrat" panose="00000500000000000000" pitchFamily="50" charset="0"/>
              </a:rPr>
              <a:t> – 475 West Georgia Street</a:t>
            </a:r>
            <a:r>
              <a:rPr lang="en-US" dirty="0">
                <a:solidFill>
                  <a:srgbClr val="285F74"/>
                </a:solidFill>
                <a:latin typeface="Montserrat" panose="00000500000000000000" pitchFamily="50" charset="0"/>
              </a:rPr>
              <a:t>, </a:t>
            </a:r>
            <a:r>
              <a:rPr lang="en-US" i="0" dirty="0">
                <a:solidFill>
                  <a:srgbClr val="285F74"/>
                </a:solidFill>
                <a:effectLst/>
                <a:latin typeface="Montserrat" panose="00000500000000000000" pitchFamily="50" charset="0"/>
              </a:rPr>
              <a:t>Vancouver, B.C.  Canada  V6B 4M9</a:t>
            </a:r>
          </a:p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285F74"/>
                </a:solidFill>
                <a:latin typeface="Montserrat" panose="00000500000000000000" pitchFamily="50" charset="0"/>
              </a:rPr>
              <a:t>604-688-3887 | </a:t>
            </a:r>
            <a:r>
              <a:rPr lang="en-US" u="sng" dirty="0">
                <a:solidFill>
                  <a:srgbClr val="285F74"/>
                </a:solidFill>
                <a:latin typeface="Montserrat" panose="00000500000000000000" pitchFamily="50" charset="0"/>
              </a:rPr>
              <a:t>jabc.org</a:t>
            </a:r>
            <a:endParaRPr lang="en-CA" u="sng" dirty="0">
              <a:solidFill>
                <a:srgbClr val="285F74"/>
              </a:solidFill>
              <a:latin typeface="Montserrat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791B4-5EF0-5ED2-78C6-062C740D447F}"/>
              </a:ext>
            </a:extLst>
          </p:cNvPr>
          <p:cNvSpPr txBox="1"/>
          <p:nvPr/>
        </p:nvSpPr>
        <p:spPr>
          <a:xfrm>
            <a:off x="5350199" y="1873412"/>
            <a:ext cx="4391650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b="1" i="0" dirty="0">
                <a:solidFill>
                  <a:srgbClr val="285F74"/>
                </a:solidFill>
                <a:effectLst/>
                <a:latin typeface="Montserrat" panose="00000500000000000000" pitchFamily="50" charset="0"/>
              </a:rPr>
              <a:t>Kimberly Sommer</a:t>
            </a:r>
          </a:p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285F74"/>
                </a:solidFill>
                <a:latin typeface="Montserrat" panose="00000500000000000000" pitchFamily="50" charset="0"/>
              </a:rPr>
              <a:t>Program Director,                  Indigenous Communities</a:t>
            </a:r>
          </a:p>
          <a:p>
            <a:pPr algn="l">
              <a:spcAft>
                <a:spcPts val="600"/>
              </a:spcAft>
            </a:pPr>
            <a:r>
              <a:rPr lang="en-US" i="0" u="sng" dirty="0">
                <a:solidFill>
                  <a:srgbClr val="285F74"/>
                </a:solidFill>
                <a:effectLst/>
                <a:latin typeface="Montserrat" panose="00000500000000000000" pitchFamily="50" charset="0"/>
              </a:rPr>
              <a:t>K.Sommer@jabc.org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16703-8922-0774-7963-95CC630E8AFD}"/>
              </a:ext>
            </a:extLst>
          </p:cNvPr>
          <p:cNvSpPr txBox="1"/>
          <p:nvPr/>
        </p:nvSpPr>
        <p:spPr>
          <a:xfrm>
            <a:off x="651750" y="3625136"/>
            <a:ext cx="790835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>
                <a:solidFill>
                  <a:srgbClr val="285F74"/>
                </a:solidFill>
                <a:effectLst/>
                <a:latin typeface="Montserrat" panose="00000500000000000000" pitchFamily="50" charset="0"/>
              </a:rPr>
              <a:t>We acknowledge that our work spans many territories and that our head office resides on the traditional ancestral unceded shared territory of the Musqueam, Squamish and Tsleil-Waututh First Nations peoples.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1CAF57-4CD2-3216-5340-2BB3365BA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50" y="4544753"/>
            <a:ext cx="2403514" cy="18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1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4E8848-2F49-5E79-26AB-D08DF7AC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54" r="8110"/>
          <a:stretch/>
        </p:blipFill>
        <p:spPr>
          <a:xfrm>
            <a:off x="6589852" y="0"/>
            <a:ext cx="560214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BDAE61-D9F6-755A-29F1-D8605A76D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0" y="772581"/>
            <a:ext cx="11070858" cy="605665"/>
          </a:xfrm>
        </p:spPr>
        <p:txBody>
          <a:bodyPr/>
          <a:lstStyle/>
          <a:p>
            <a:r>
              <a:rPr lang="en-GB" sz="6000" dirty="0">
                <a:solidFill>
                  <a:srgbClr val="285F74"/>
                </a:solidFill>
              </a:rPr>
              <a:t>Our Vision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D3A83CB-9BA8-C79D-E64D-9C00DFB7B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2131" y="2279532"/>
            <a:ext cx="5602147" cy="4033586"/>
          </a:xfrm>
        </p:spPr>
        <p:txBody>
          <a:bodyPr/>
          <a:lstStyle/>
          <a:p>
            <a:pPr marL="0" indent="0" algn="l" rtl="0" fontAlgn="base">
              <a:spcAft>
                <a:spcPts val="1800"/>
              </a:spcAft>
              <a:buNone/>
            </a:pPr>
            <a:r>
              <a:rPr lang="en-CA" sz="2800" b="0" i="0" u="none" strike="noStrike" dirty="0">
                <a:solidFill>
                  <a:srgbClr val="00A0AF"/>
                </a:solidFill>
                <a:effectLst/>
                <a:latin typeface="Montserrat SemiBold" panose="00000700000000000000" pitchFamily="50" charset="0"/>
              </a:rPr>
              <a:t>A world in which…</a:t>
            </a:r>
          </a:p>
          <a:p>
            <a:pPr marL="0" indent="0" algn="l" rtl="0" fontAlgn="base">
              <a:spcAft>
                <a:spcPts val="1800"/>
              </a:spcAft>
              <a:buNone/>
            </a:pPr>
            <a:r>
              <a:rPr lang="en-US" sz="2800" b="0" i="0" u="none" strike="noStrike" dirty="0">
                <a:solidFill>
                  <a:srgbClr val="285F74"/>
                </a:solidFill>
                <a:effectLst/>
                <a:latin typeface="Montserrat SemiBold" panose="00000700000000000000" pitchFamily="50" charset="0"/>
              </a:rPr>
              <a:t>young people have the skillset and mindset to build thriving communities.</a:t>
            </a:r>
            <a:endParaRPr lang="en-US" sz="2800" b="0" i="0" dirty="0">
              <a:solidFill>
                <a:srgbClr val="285F74"/>
              </a:solidFill>
              <a:effectLst/>
              <a:latin typeface="Montserrat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248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C43723-8E4B-7566-8440-F6B8AAC72C25}"/>
              </a:ext>
            </a:extLst>
          </p:cNvPr>
          <p:cNvSpPr/>
          <p:nvPr/>
        </p:nvSpPr>
        <p:spPr>
          <a:xfrm>
            <a:off x="0" y="0"/>
            <a:ext cx="55046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1EF3F0B-9FCC-F014-25B9-A326499F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67756"/>
            <a:ext cx="5504687" cy="719456"/>
          </a:xfrm>
        </p:spPr>
        <p:txBody>
          <a:bodyPr/>
          <a:lstStyle/>
          <a:p>
            <a:r>
              <a:rPr lang="en-GB" sz="5000" dirty="0">
                <a:solidFill>
                  <a:srgbClr val="285F74"/>
                </a:solidFill>
              </a:rPr>
              <a:t>What We Do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4ECB026-544C-5406-008B-15A33448B6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759443"/>
            <a:ext cx="5406189" cy="452959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Montserrat" panose="00000500000000000000" pitchFamily="50" charset="0"/>
              </a:rPr>
              <a:t>We deliver free hands-on, immersive education in </a:t>
            </a:r>
            <a:r>
              <a:rPr lang="en-US" sz="2000" dirty="0">
                <a:solidFill>
                  <a:srgbClr val="00A0AF"/>
                </a:solidFill>
                <a:latin typeface="Montserrat" panose="00000500000000000000" pitchFamily="50" charset="0"/>
              </a:rPr>
              <a:t>work readiness</a:t>
            </a:r>
            <a:r>
              <a:rPr lang="en-US" sz="2000" dirty="0">
                <a:latin typeface="Montserrat" panose="00000500000000000000" pitchFamily="50" charset="0"/>
              </a:rPr>
              <a:t>, </a:t>
            </a:r>
            <a:r>
              <a:rPr lang="en-US" sz="2000" dirty="0">
                <a:solidFill>
                  <a:srgbClr val="00A0AF"/>
                </a:solidFill>
                <a:latin typeface="Montserrat" panose="00000500000000000000" pitchFamily="50" charset="0"/>
              </a:rPr>
              <a:t>financial health</a:t>
            </a:r>
            <a:r>
              <a:rPr lang="en-US" sz="2000" dirty="0">
                <a:latin typeface="Montserrat" panose="00000500000000000000" pitchFamily="50" charset="0"/>
              </a:rPr>
              <a:t>, and </a:t>
            </a:r>
            <a:r>
              <a:rPr lang="en-US" sz="2000" dirty="0">
                <a:solidFill>
                  <a:srgbClr val="00A0AF"/>
                </a:solidFill>
                <a:latin typeface="Montserrat" panose="00000500000000000000" pitchFamily="50" charset="0"/>
              </a:rPr>
              <a:t>entrepreneurship</a:t>
            </a:r>
            <a:r>
              <a:rPr lang="en-US" sz="2000" dirty="0">
                <a:latin typeface="Montserrat" panose="00000500000000000000" pitchFamily="50" charset="0"/>
              </a:rPr>
              <a:t> to youth aged 5-29. </a:t>
            </a:r>
          </a:p>
          <a:p>
            <a:r>
              <a:rPr lang="en-US" sz="2000" i="0" dirty="0">
                <a:effectLst/>
                <a:latin typeface="Montserrat" panose="00000500000000000000" pitchFamily="50" charset="0"/>
              </a:rPr>
              <a:t>For over 65 years, our real-world training has helped young people develop the skills to build </a:t>
            </a:r>
            <a:r>
              <a:rPr lang="en-US" sz="2000" i="0" dirty="0">
                <a:solidFill>
                  <a:srgbClr val="00A0AF"/>
                </a:solidFill>
                <a:effectLst/>
                <a:latin typeface="Montserrat" panose="00000500000000000000" pitchFamily="50" charset="0"/>
              </a:rPr>
              <a:t>successful careers, prepare for the risks and rewards of entrepreneurship</a:t>
            </a:r>
            <a:r>
              <a:rPr lang="en-US" sz="2000" i="0" dirty="0">
                <a:effectLst/>
                <a:latin typeface="Montserrat" panose="00000500000000000000" pitchFamily="50" charset="0"/>
              </a:rPr>
              <a:t>, and </a:t>
            </a:r>
            <a:r>
              <a:rPr lang="en-US" sz="2000" i="0" dirty="0">
                <a:solidFill>
                  <a:srgbClr val="00A0AF"/>
                </a:solidFill>
                <a:effectLst/>
                <a:latin typeface="Montserrat" panose="00000500000000000000" pitchFamily="50" charset="0"/>
              </a:rPr>
              <a:t>learn to thrive financially</a:t>
            </a:r>
            <a:r>
              <a:rPr lang="en-US" sz="2000" i="0" dirty="0">
                <a:effectLst/>
                <a:latin typeface="Montserrat" panose="00000500000000000000" pitchFamily="50" charset="0"/>
              </a:rPr>
              <a:t>.</a:t>
            </a:r>
            <a:endParaRPr lang="en-US" sz="2000" dirty="0">
              <a:latin typeface="Montserrat" panose="00000500000000000000" pitchFamily="50" charset="0"/>
            </a:endParaRPr>
          </a:p>
          <a:p>
            <a:pPr marL="0" indent="0">
              <a:buNone/>
            </a:pPr>
            <a:endParaRPr lang="en-US" sz="1000" i="0" dirty="0">
              <a:effectLst/>
              <a:latin typeface="Montserrat" panose="00000500000000000000" pitchFamily="50" charset="0"/>
            </a:endParaRPr>
          </a:p>
          <a:p>
            <a:r>
              <a:rPr lang="en-US" sz="2000" dirty="0">
                <a:latin typeface="Montserrat" panose="00000500000000000000" pitchFamily="50" charset="0"/>
              </a:rPr>
              <a:t>We are a proud member of  </a:t>
            </a:r>
            <a:r>
              <a:rPr lang="en-US" sz="2000" dirty="0">
                <a:solidFill>
                  <a:srgbClr val="00A0AF"/>
                </a:solidFill>
                <a:latin typeface="Montserrat" panose="00000500000000000000" pitchFamily="50" charset="0"/>
              </a:rPr>
              <a:t>JA Canada </a:t>
            </a:r>
            <a:r>
              <a:rPr lang="en-US" sz="2000" dirty="0">
                <a:latin typeface="Montserrat" panose="00000500000000000000" pitchFamily="50" charset="0"/>
              </a:rPr>
              <a:t>and </a:t>
            </a:r>
            <a:r>
              <a:rPr lang="en-US" sz="2000" dirty="0">
                <a:solidFill>
                  <a:srgbClr val="00A0AF"/>
                </a:solidFill>
                <a:latin typeface="Montserrat" panose="00000500000000000000" pitchFamily="50" charset="0"/>
              </a:rPr>
              <a:t>JA Worldwide</a:t>
            </a:r>
            <a:r>
              <a:rPr lang="en-US" sz="2000" dirty="0">
                <a:latin typeface="Montserrat" panose="00000500000000000000" pitchFamily="50" charset="0"/>
              </a:rPr>
              <a:t>, one              of the world’s largest and most impactful NGOs.</a:t>
            </a:r>
            <a:endParaRPr lang="en-US" sz="2000" dirty="0"/>
          </a:p>
        </p:txBody>
      </p:sp>
      <p:pic>
        <p:nvPicPr>
          <p:cNvPr id="7" name="Picture 6" descr="Diagram, venn diagram&#10;&#10;Description automatically generated">
            <a:extLst>
              <a:ext uri="{FF2B5EF4-FFF2-40B4-BE49-F238E27FC236}">
                <a16:creationId xmlns:a16="http://schemas.microsoft.com/office/drawing/2014/main" id="{F977D19E-19D3-C343-881A-6149EF8CF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0" y="1356546"/>
            <a:ext cx="4537486" cy="41449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02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5AE0-6906-2842-442F-54AC4F27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JABC's Reach in Indigenous Communities | 2023-24</a:t>
            </a:r>
            <a:endParaRPr lang="en-CA" dirty="0">
              <a:solidFill>
                <a:srgbClr val="285F7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DC9F8-4780-F2F6-75AC-F3C9889C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829" y="2632020"/>
            <a:ext cx="1538317" cy="1538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366BD-9F36-DE2C-60CF-2038A71A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4684" y="2632020"/>
            <a:ext cx="1538317" cy="1538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3F93B-917E-1591-2D40-CF846C080D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86697" y="2634324"/>
            <a:ext cx="1538159" cy="1536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ADDE5-E8EC-56C2-BA52-22D034C122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0967" y="2632020"/>
            <a:ext cx="1535428" cy="153679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8037A8C-7D02-3DC7-BB5A-075BEBD4006F}"/>
              </a:ext>
            </a:extLst>
          </p:cNvPr>
          <p:cNvSpPr txBox="1">
            <a:spLocks/>
          </p:cNvSpPr>
          <p:nvPr/>
        </p:nvSpPr>
        <p:spPr>
          <a:xfrm>
            <a:off x="651750" y="4168813"/>
            <a:ext cx="2071130" cy="1716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Montserrat" panose="00000500000000000000" pitchFamily="50" charset="0"/>
              </a:rPr>
              <a:t>Nearly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A0AF"/>
                </a:solidFill>
                <a:latin typeface="Montserrat" panose="00000500000000000000" pitchFamily="50" charset="0"/>
              </a:rPr>
              <a:t>2,000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Montserrat" panose="00000500000000000000" pitchFamily="50" charset="0"/>
              </a:rPr>
              <a:t>Students Reached</a:t>
            </a:r>
            <a:endParaRPr lang="en-CA" sz="1800" b="1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A624FA-025E-A635-BB3A-825FB52BB97A}"/>
              </a:ext>
            </a:extLst>
          </p:cNvPr>
          <p:cNvSpPr txBox="1">
            <a:spLocks/>
          </p:cNvSpPr>
          <p:nvPr/>
        </p:nvSpPr>
        <p:spPr>
          <a:xfrm>
            <a:off x="3520211" y="4168813"/>
            <a:ext cx="2071130" cy="1809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A0AF"/>
                </a:solidFill>
                <a:latin typeface="Montserrat" panose="00000500000000000000" pitchFamily="50" charset="0"/>
              </a:rPr>
              <a:t>151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Montserrat" panose="00000500000000000000" pitchFamily="50" charset="0"/>
              </a:rPr>
              <a:t>Programs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Montserrat" panose="00000500000000000000" pitchFamily="50" charset="0"/>
              </a:rPr>
              <a:t>Delivered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C575AF6-614C-F602-0E27-9B8CF0B1549B}"/>
              </a:ext>
            </a:extLst>
          </p:cNvPr>
          <p:cNvSpPr txBox="1">
            <a:spLocks/>
          </p:cNvSpPr>
          <p:nvPr/>
        </p:nvSpPr>
        <p:spPr>
          <a:xfrm>
            <a:off x="6387961" y="4168813"/>
            <a:ext cx="2071130" cy="1538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A0AF"/>
                </a:solidFill>
                <a:latin typeface="Montserrat" panose="00000500000000000000" pitchFamily="50" charset="0"/>
              </a:rPr>
              <a:t>31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Montserrat" panose="00000500000000000000" pitchFamily="50" charset="0"/>
              </a:rPr>
              <a:t>Communities Participated</a:t>
            </a:r>
            <a:endParaRPr lang="en-CA" sz="1800" b="1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8081E2-50EB-3CDF-F8A2-5F7EB71722E5}"/>
              </a:ext>
            </a:extLst>
          </p:cNvPr>
          <p:cNvSpPr txBox="1">
            <a:spLocks/>
          </p:cNvSpPr>
          <p:nvPr/>
        </p:nvSpPr>
        <p:spPr>
          <a:xfrm>
            <a:off x="9256422" y="4168813"/>
            <a:ext cx="2071130" cy="1716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A0AF"/>
                </a:solidFill>
                <a:latin typeface="Montserrat" panose="00000500000000000000" pitchFamily="50" charset="0"/>
              </a:rPr>
              <a:t>+9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Montserrat" panose="00000500000000000000" pitchFamily="50" charset="0"/>
              </a:rPr>
              <a:t>Programs with 25% or more Indigenous students</a:t>
            </a:r>
            <a:endParaRPr lang="en-CA" sz="1800" b="1" dirty="0"/>
          </a:p>
        </p:txBody>
      </p:sp>
    </p:spTree>
    <p:extLst>
      <p:ext uri="{BB962C8B-B14F-4D97-AF65-F5344CB8AC3E}">
        <p14:creationId xmlns:p14="http://schemas.microsoft.com/office/powerpoint/2010/main" val="252526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8E2537F0-3EB5-0857-A18A-4578D66161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117" t="-237" r="28551" b="237"/>
          <a:stretch/>
        </p:blipFill>
        <p:spPr>
          <a:xfrm>
            <a:off x="6687313" y="-16339"/>
            <a:ext cx="5504687" cy="6890677"/>
          </a:xfr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DD7C459-0443-601C-BE61-18DCD23A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071" y="535676"/>
            <a:ext cx="5504687" cy="1526804"/>
          </a:xfrm>
        </p:spPr>
        <p:txBody>
          <a:bodyPr/>
          <a:lstStyle/>
          <a:p>
            <a:r>
              <a:rPr lang="en-US" sz="5400" dirty="0">
                <a:solidFill>
                  <a:srgbClr val="285F74"/>
                </a:solidFill>
              </a:rPr>
              <a:t>JA Learning Experiences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7DA4FAD-E875-5B2D-3F40-9EB88D3CCBE8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436561" y="2296943"/>
            <a:ext cx="57657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Montserrat SemiBold" panose="00000700000000000000" pitchFamily="50" charset="0"/>
              </a:rPr>
              <a:t>Available to all schools and organizations in urban and rural communities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b="0" i="0" dirty="0">
                <a:effectLst/>
                <a:latin typeface="Montserrat SemiBold" panose="00000700000000000000" pitchFamily="50" charset="0"/>
              </a:rPr>
              <a:t>Provided free of charge</a:t>
            </a:r>
          </a:p>
          <a:p>
            <a:pPr marL="285750" indent="-285750">
              <a:spcAft>
                <a:spcPts val="1200"/>
              </a:spcAft>
            </a:pPr>
            <a:r>
              <a:rPr lang="en-CA" sz="1800" b="0" i="0" u="none" strike="noStrike" dirty="0">
                <a:effectLst/>
                <a:latin typeface="Montserrat SemiBold" panose="00000700000000000000" pitchFamily="50" charset="0"/>
              </a:rPr>
              <a:t>Presented in-class</a:t>
            </a:r>
            <a:r>
              <a:rPr lang="en-CA" dirty="0">
                <a:latin typeface="Montserrat SemiBold" panose="00000700000000000000" pitchFamily="50" charset="0"/>
              </a:rPr>
              <a:t> or</a:t>
            </a:r>
            <a:r>
              <a:rPr lang="en-CA" sz="1800" b="0" i="0" u="none" strike="noStrike" dirty="0">
                <a:effectLst/>
                <a:latin typeface="Montserrat SemiBold" panose="00000700000000000000" pitchFamily="50" charset="0"/>
              </a:rPr>
              <a:t> online</a:t>
            </a:r>
            <a:endParaRPr lang="en-US" dirty="0">
              <a:latin typeface="Montserrat SemiBold" panose="00000700000000000000" pitchFamily="50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Montserrat SemiBold" panose="00000700000000000000" pitchFamily="50" charset="0"/>
              </a:rPr>
              <a:t>Offered with flexible delivery options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b="0" i="0" dirty="0">
                <a:effectLst/>
                <a:latin typeface="Montserrat SemiBold" panose="00000700000000000000" pitchFamily="50" charset="0"/>
              </a:rPr>
              <a:t>Available all school year</a:t>
            </a:r>
          </a:p>
          <a:p>
            <a:pPr marL="285750" indent="-285750">
              <a:spcAft>
                <a:spcPts val="1200"/>
              </a:spcAft>
            </a:pPr>
            <a:r>
              <a:rPr lang="en-US" b="0" i="0" dirty="0">
                <a:effectLst/>
                <a:latin typeface="Montserrat SemiBold" panose="00000700000000000000" pitchFamily="50" charset="0"/>
              </a:rPr>
              <a:t>Delivered in 1 to 4 hours, with optional extended activities available.</a:t>
            </a:r>
            <a:endParaRPr lang="en-CA" b="0" i="0" dirty="0">
              <a:effectLst/>
              <a:latin typeface="Montserrat SemiBold" panose="00000700000000000000" pitchFamily="50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Montserrat SemiBold" panose="00000700000000000000" pitchFamily="50" charset="0"/>
              </a:rPr>
              <a:t>Supplemented with printed                                                                                          or digital resources at no cost</a:t>
            </a:r>
            <a:endParaRPr lang="en-US" dirty="0">
              <a:latin typeface="Montserrat SemiBold" panose="00000700000000000000" pitchFamily="50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Montserrat SemiBold" panose="00000700000000000000" pitchFamily="50" charset="0"/>
              </a:rPr>
              <a:t>Aligned with B.C.’s curriculum</a:t>
            </a:r>
          </a:p>
        </p:txBody>
      </p:sp>
    </p:spTree>
    <p:extLst>
      <p:ext uri="{BB962C8B-B14F-4D97-AF65-F5344CB8AC3E}">
        <p14:creationId xmlns:p14="http://schemas.microsoft.com/office/powerpoint/2010/main" val="2708057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A93F-B28C-2D67-CDA8-F6C27C369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JA Learning Experiences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DE5DA-04F5-7A7F-AAA3-56F32177D08F}"/>
              </a:ext>
            </a:extLst>
          </p:cNvPr>
          <p:cNvSpPr txBox="1"/>
          <p:nvPr/>
        </p:nvSpPr>
        <p:spPr>
          <a:xfrm rot="16200000">
            <a:off x="-1149241" y="4125216"/>
            <a:ext cx="4362190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>
                <a:solidFill>
                  <a:srgbClr val="22404D"/>
                </a:solidFill>
                <a:latin typeface="Montserrat" pitchFamily="2" charset="0"/>
              </a:rPr>
              <a:t>Capstone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F9D15-2D46-07CB-F724-FEFF5952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4243" y="3272325"/>
            <a:ext cx="2254554" cy="225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B70B5C-5C44-5541-F776-0D8778D2E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49157" y="3272325"/>
            <a:ext cx="2254554" cy="2254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BE3D5-CF96-9154-AC3A-6E94978385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84071" y="3272325"/>
            <a:ext cx="2254554" cy="2254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C73EE-C0C1-4F91-EFFB-2FD9E8361B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18985" y="3272325"/>
            <a:ext cx="2254554" cy="2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5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A93F-B28C-2D67-CDA8-F6C27C369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JA Learning Experiences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869C3-2FD3-BE5F-3058-B6E3C41EBEDC}"/>
              </a:ext>
            </a:extLst>
          </p:cNvPr>
          <p:cNvSpPr txBox="1"/>
          <p:nvPr/>
        </p:nvSpPr>
        <p:spPr>
          <a:xfrm rot="16200000">
            <a:off x="-1149241" y="3958504"/>
            <a:ext cx="4362190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>
                <a:solidFill>
                  <a:srgbClr val="22404D"/>
                </a:solidFill>
                <a:latin typeface="Montserrat" pitchFamily="2" charset="0"/>
              </a:rPr>
              <a:t>JA Programs for Indigenous Learners</a:t>
            </a:r>
            <a:endParaRPr lang="en-US" sz="2800" b="1" dirty="0">
              <a:ln w="3175">
                <a:noFill/>
              </a:ln>
              <a:solidFill>
                <a:srgbClr val="22404D"/>
              </a:solidFill>
              <a:latin typeface="Montserra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ABC152-1525-D3AC-3B13-DFF9019F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0266" y="2084054"/>
            <a:ext cx="2254554" cy="2254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89CCDC-04ED-1740-9AE9-6F25C566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0266" y="4470469"/>
            <a:ext cx="2254554" cy="2254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9C20EA-C30F-ECDE-0698-9D1ECC2E8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55180" y="2084054"/>
            <a:ext cx="2254554" cy="2254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0EE84E-C24C-EE47-7F0B-2D5C2EC5C8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55180" y="4470469"/>
            <a:ext cx="2254554" cy="2254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E7F2CA-5F50-06CA-7D73-ECBC7EF529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90094" y="2084054"/>
            <a:ext cx="2254554" cy="2254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E49FF-3209-9713-4E70-C5D60B5845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90094" y="4470469"/>
            <a:ext cx="2254554" cy="2254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CF2E8-99DC-1B1E-0127-302C23F2B7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125008" y="2084054"/>
            <a:ext cx="2254554" cy="2254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467D4A-4F5A-50DA-BA56-BCB57B0D98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125008" y="4470469"/>
            <a:ext cx="2254554" cy="2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74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A93F-B28C-2D67-CDA8-F6C27C369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JA Company Program for Indigenous Learners</a:t>
            </a:r>
            <a:endParaRPr lang="en-CA" dirty="0">
              <a:solidFill>
                <a:srgbClr val="285F74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D27D827-03E5-2DF9-81C2-5B4DBBB369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750" y="2137177"/>
            <a:ext cx="11070858" cy="1112436"/>
          </a:xfrm>
        </p:spPr>
        <p:txBody>
          <a:bodyPr/>
          <a:lstStyle/>
          <a:p>
            <a:pPr marL="0" indent="0">
              <a:buNone/>
            </a:pPr>
            <a:r>
              <a:rPr lang="en-US" sz="2200" b="1" i="0" dirty="0">
                <a:effectLst/>
                <a:latin typeface="Montserrat" panose="00000500000000000000" pitchFamily="50" charset="0"/>
              </a:rPr>
              <a:t>Empowering Indigenous youth to shape their futures and strengthen their communities.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B76C5-50B8-181F-2204-BAB2B5DFE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08" y="2773679"/>
            <a:ext cx="7763551" cy="386543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309F0AE-B3B1-89CC-4A4D-8A7F192F28F4}"/>
              </a:ext>
            </a:extLst>
          </p:cNvPr>
          <p:cNvSpPr txBox="1">
            <a:spLocks/>
          </p:cNvSpPr>
          <p:nvPr/>
        </p:nvSpPr>
        <p:spPr>
          <a:xfrm>
            <a:off x="651750" y="3249613"/>
            <a:ext cx="3026170" cy="2625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50" charset="0"/>
              </a:rPr>
              <a:t>Adapted from our globally recognized JA Company Program, The JA Company Program for Indigenous Learners equips Indigenous youth with essential business skills to organize and operate their own enterprises.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10677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0390-F548-05EF-AA92-47A4475B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85F74"/>
                </a:solidFill>
              </a:rPr>
              <a:t>Snapshot of JA’s Impact</a:t>
            </a:r>
            <a:endParaRPr lang="en-CA" dirty="0">
              <a:solidFill>
                <a:srgbClr val="285F74"/>
              </a:solidFill>
            </a:endParaRPr>
          </a:p>
        </p:txBody>
      </p:sp>
      <p:pic>
        <p:nvPicPr>
          <p:cNvPr id="4" name="Picture 2" descr="✓ british columbia map free vector eps, cdr, ai, svg vector illustration  graphic art">
            <a:extLst>
              <a:ext uri="{FF2B5EF4-FFF2-40B4-BE49-F238E27FC236}">
                <a16:creationId xmlns:a16="http://schemas.microsoft.com/office/drawing/2014/main" id="{015452AF-61B2-31D7-A8FA-FAE651CD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09" y="2258197"/>
            <a:ext cx="4139877" cy="396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34FA82F-95C2-4784-C1E2-E397AD48EE03}"/>
              </a:ext>
            </a:extLst>
          </p:cNvPr>
          <p:cNvSpPr/>
          <p:nvPr/>
        </p:nvSpPr>
        <p:spPr>
          <a:xfrm>
            <a:off x="1982313" y="3340530"/>
            <a:ext cx="987905" cy="987905"/>
          </a:xfrm>
          <a:prstGeom prst="ellipse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738731-9163-14C6-0E1E-A1E44B3432A6}"/>
              </a:ext>
            </a:extLst>
          </p:cNvPr>
          <p:cNvSpPr/>
          <p:nvPr/>
        </p:nvSpPr>
        <p:spPr>
          <a:xfrm>
            <a:off x="3711423" y="5182858"/>
            <a:ext cx="987905" cy="987905"/>
          </a:xfrm>
          <a:prstGeom prst="ellipse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CCBA8E-B771-D439-936A-F16C786E6E18}"/>
              </a:ext>
            </a:extLst>
          </p:cNvPr>
          <p:cNvSpPr/>
          <p:nvPr/>
        </p:nvSpPr>
        <p:spPr>
          <a:xfrm>
            <a:off x="2250413" y="5182858"/>
            <a:ext cx="987905" cy="987905"/>
          </a:xfrm>
          <a:prstGeom prst="ellipse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43D1FD-85BD-5F85-45EA-11AE4DC930B9}"/>
              </a:ext>
            </a:extLst>
          </p:cNvPr>
          <p:cNvSpPr/>
          <p:nvPr/>
        </p:nvSpPr>
        <p:spPr>
          <a:xfrm>
            <a:off x="3807488" y="2802966"/>
            <a:ext cx="987905" cy="987905"/>
          </a:xfrm>
          <a:prstGeom prst="ellipse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1B63A1-E1D6-D291-AA13-71C08F45DAB7}"/>
              </a:ext>
            </a:extLst>
          </p:cNvPr>
          <p:cNvSpPr/>
          <p:nvPr/>
        </p:nvSpPr>
        <p:spPr>
          <a:xfrm>
            <a:off x="3125839" y="4000477"/>
            <a:ext cx="987905" cy="987905"/>
          </a:xfrm>
          <a:prstGeom prst="ellipse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85C006-E132-F5A2-AEB0-9C53EF20D81E}"/>
              </a:ext>
            </a:extLst>
          </p:cNvPr>
          <p:cNvSpPr/>
          <p:nvPr/>
        </p:nvSpPr>
        <p:spPr>
          <a:xfrm>
            <a:off x="5199274" y="5191135"/>
            <a:ext cx="987905" cy="987905"/>
          </a:xfrm>
          <a:prstGeom prst="ellipse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CA9F7-96D8-5F67-86D1-2D941E4A53C8}"/>
              </a:ext>
            </a:extLst>
          </p:cNvPr>
          <p:cNvSpPr/>
          <p:nvPr/>
        </p:nvSpPr>
        <p:spPr>
          <a:xfrm>
            <a:off x="4432941" y="4194953"/>
            <a:ext cx="987905" cy="987905"/>
          </a:xfrm>
          <a:prstGeom prst="ellipse">
            <a:avLst/>
          </a:prstGeom>
          <a:solidFill>
            <a:srgbClr val="008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8596BB4-971B-B614-B1F3-AD2CBCFC0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281" t="26920" r="21476" b="26784"/>
          <a:stretch/>
        </p:blipFill>
        <p:spPr>
          <a:xfrm flipH="1">
            <a:off x="3882842" y="5380975"/>
            <a:ext cx="591190" cy="4619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C168C7-4D88-53D9-4ACD-2FC5982989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369" t="22267" r="30259" b="30647"/>
          <a:stretch/>
        </p:blipFill>
        <p:spPr>
          <a:xfrm flipH="1">
            <a:off x="5446488" y="5266530"/>
            <a:ext cx="599566" cy="69925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B07DE42-CE44-C4E6-653C-EDCB666797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109" t="28269" r="30317" b="26705"/>
          <a:stretch/>
        </p:blipFill>
        <p:spPr>
          <a:xfrm flipH="1">
            <a:off x="3438297" y="4162989"/>
            <a:ext cx="466345" cy="50505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EBC6BF6-34D4-CC4B-67B5-EFF1EF3E52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8766" t="24882" r="29175" b="27093"/>
          <a:stretch/>
        </p:blipFill>
        <p:spPr>
          <a:xfrm flipH="1">
            <a:off x="4690812" y="4383882"/>
            <a:ext cx="552039" cy="63034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0111B9-EB0F-C668-5BC7-209EAC30443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1590" t="28435" r="20835" b="30592"/>
          <a:stretch/>
        </p:blipFill>
        <p:spPr>
          <a:xfrm flipH="1">
            <a:off x="3958862" y="2963255"/>
            <a:ext cx="685156" cy="4875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F8A87E0-0E1F-61C7-8863-AC1750F1766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9324" t="26960" r="20058" b="25783"/>
          <a:stretch/>
        </p:blipFill>
        <p:spPr>
          <a:xfrm flipH="1">
            <a:off x="2118027" y="3623891"/>
            <a:ext cx="716476" cy="558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EED0BC-2A35-E9B6-E0B1-91EB9DB927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16158" y="5400748"/>
            <a:ext cx="473747" cy="4822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DDB5AE-107F-5DAD-FF02-9A6FF445DCD7}"/>
              </a:ext>
            </a:extLst>
          </p:cNvPr>
          <p:cNvSpPr txBox="1"/>
          <p:nvPr/>
        </p:nvSpPr>
        <p:spPr>
          <a:xfrm>
            <a:off x="6197777" y="2521950"/>
            <a:ext cx="5111245" cy="24006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rgbClr val="008B9C"/>
                </a:solidFill>
                <a:latin typeface="Montserrat SemiBold"/>
              </a:rPr>
              <a:t>85% </a:t>
            </a:r>
          </a:p>
          <a:p>
            <a:r>
              <a:rPr lang="en-US" sz="2400" b="1" dirty="0">
                <a:solidFill>
                  <a:srgbClr val="22404D"/>
                </a:solidFill>
                <a:latin typeface="Montserrat "/>
              </a:rPr>
              <a:t>of B.C. School                       Districts Engaged.</a:t>
            </a:r>
          </a:p>
          <a:p>
            <a:endParaRPr lang="en-US" sz="2400" b="1" dirty="0">
              <a:solidFill>
                <a:srgbClr val="22404D"/>
              </a:solidFill>
              <a:latin typeface="Montserrat "/>
            </a:endParaRPr>
          </a:p>
          <a:p>
            <a:r>
              <a:rPr lang="en-US" b="1" dirty="0">
                <a:solidFill>
                  <a:srgbClr val="22404D"/>
                </a:solidFill>
                <a:latin typeface="Montserrat "/>
              </a:rPr>
              <a:t>One of our key focuses is strengthening connections with Indigenous schools and communities across the province.</a:t>
            </a:r>
          </a:p>
        </p:txBody>
      </p:sp>
    </p:spTree>
    <p:extLst>
      <p:ext uri="{BB962C8B-B14F-4D97-AF65-F5344CB8AC3E}">
        <p14:creationId xmlns:p14="http://schemas.microsoft.com/office/powerpoint/2010/main" val="549453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c63b1eb-8386-4252-93a3-62f8d145a5d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FCE0CE006B7D42AD481A9E9AC33936" ma:contentTypeVersion="16" ma:contentTypeDescription="Create a new document." ma:contentTypeScope="" ma:versionID="badcc1d7e4620331f9417e9b56043404">
  <xsd:schema xmlns:xsd="http://www.w3.org/2001/XMLSchema" xmlns:xs="http://www.w3.org/2001/XMLSchema" xmlns:p="http://schemas.microsoft.com/office/2006/metadata/properties" xmlns:ns3="1c63b1eb-8386-4252-93a3-62f8d145a5dd" xmlns:ns4="9b513ddc-60ae-4f06-be27-17c9fa2ebe86" targetNamespace="http://schemas.microsoft.com/office/2006/metadata/properties" ma:root="true" ma:fieldsID="73604e6c68d15fb0f72d503e39721257" ns3:_="" ns4:_="">
    <xsd:import namespace="1c63b1eb-8386-4252-93a3-62f8d145a5dd"/>
    <xsd:import namespace="9b513ddc-60ae-4f06-be27-17c9fa2ebe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3b1eb-8386-4252-93a3-62f8d145a5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13ddc-60ae-4f06-be27-17c9fa2ebe8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795A4-83B7-4F59-BA4C-10E365273C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317178-1FDB-4F58-852D-F5333EEB8199}">
  <ds:schemaRefs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1c63b1eb-8386-4252-93a3-62f8d145a5dd"/>
    <ds:schemaRef ds:uri="9b513ddc-60ae-4f06-be27-17c9fa2ebe8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C78C5FC-29AB-418B-AFB7-554E851DDA43}">
  <ds:schemaRefs>
    <ds:schemaRef ds:uri="1c63b1eb-8386-4252-93a3-62f8d145a5dd"/>
    <ds:schemaRef ds:uri="9b513ddc-60ae-4f06-be27-17c9fa2ebe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5969</TotalTime>
  <Words>527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Montserrat</vt:lpstr>
      <vt:lpstr>Montserrat </vt:lpstr>
      <vt:lpstr>Montserrat ExtraBold</vt:lpstr>
      <vt:lpstr>Montserrat Medium</vt:lpstr>
      <vt:lpstr>Montserrat SemiBold</vt:lpstr>
      <vt:lpstr>Office Theme</vt:lpstr>
      <vt:lpstr>About Us</vt:lpstr>
      <vt:lpstr>Our Vision</vt:lpstr>
      <vt:lpstr>What We Do</vt:lpstr>
      <vt:lpstr>JABC's Reach in Indigenous Communities | 2023-24</vt:lpstr>
      <vt:lpstr>JA Learning Experiences</vt:lpstr>
      <vt:lpstr>JA Learning Experiences</vt:lpstr>
      <vt:lpstr>JA Learning Experiences</vt:lpstr>
      <vt:lpstr>JA Company Program for Indigenous Learners</vt:lpstr>
      <vt:lpstr>Snapshot of JA’s Impact</vt:lpstr>
      <vt:lpstr>Impact on Young People</vt:lpstr>
      <vt:lpstr>Impact on Young People</vt:lpstr>
      <vt:lpstr>Impact on Young People</vt:lpstr>
      <vt:lpstr>Impact on Young People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 Stouffer</dc:creator>
  <cp:lastModifiedBy>Valeriya Sereda</cp:lastModifiedBy>
  <cp:revision>26</cp:revision>
  <dcterms:created xsi:type="dcterms:W3CDTF">2022-03-03T10:30:08Z</dcterms:created>
  <dcterms:modified xsi:type="dcterms:W3CDTF">2024-12-03T00:21:59Z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0x0101001AFCE0CE006B7D42AD481A9E9AC33936</vt:lpwstr>
  </property>
</Properties>
</file>