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145706260" r:id="rId2"/>
    <p:sldId id="2145706413" r:id="rId3"/>
    <p:sldId id="2145706330" r:id="rId4"/>
    <p:sldId id="2145706331" r:id="rId5"/>
    <p:sldId id="2145706332" r:id="rId6"/>
    <p:sldId id="2145706334" r:id="rId7"/>
    <p:sldId id="2145706336" r:id="rId8"/>
    <p:sldId id="2145706337" r:id="rId9"/>
    <p:sldId id="2145706338" r:id="rId10"/>
    <p:sldId id="2145706339" r:id="rId11"/>
    <p:sldId id="2145706340" r:id="rId12"/>
    <p:sldId id="2145706322" r:id="rId13"/>
    <p:sldId id="2145706344" r:id="rId14"/>
    <p:sldId id="2145706345" r:id="rId15"/>
    <p:sldId id="2145706346" r:id="rId16"/>
    <p:sldId id="214570634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7B3C2C-97F0-6E19-0DC1-D56B6E56436D}" name="Joseph Tortora" initials="JT" userId="Joseph Tortor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F74"/>
    <a:srgbClr val="E3E24F"/>
    <a:srgbClr val="22404D"/>
    <a:srgbClr val="8FC440"/>
    <a:srgbClr val="99D9DF"/>
    <a:srgbClr val="00C0CA"/>
    <a:srgbClr val="00A0AF"/>
    <a:srgbClr val="28708B"/>
    <a:srgbClr val="008B9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6"/>
    <p:restoredTop sz="92907" autoAdjust="0"/>
  </p:normalViewPr>
  <p:slideViewPr>
    <p:cSldViewPr snapToGrid="0" snapToObjects="1">
      <p:cViewPr varScale="1">
        <p:scale>
          <a:sx n="91" d="100"/>
          <a:sy n="9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B59E-DEAF-EC42-AACC-760E2BDA85C8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85358-D601-7D46-9F3D-398F8A79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538C758-9328-7748-B012-EE17F60E75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549155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itle 10">
            <a:extLst>
              <a:ext uri="{FF2B5EF4-FFF2-40B4-BE49-F238E27FC236}">
                <a16:creationId xmlns:a16="http://schemas.microsoft.com/office/drawing/2014/main" id="{49A8F688-ABE2-054B-9EE6-AAB2E2ABB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3E702300-2594-1644-AC79-9839139BBF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3957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3">
    <p:bg>
      <p:bgPr>
        <a:solidFill>
          <a:srgbClr val="224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B1F5509F-FD5B-C545-E977-A4BD9430D5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6AA37B9-0CF3-EB27-2EAC-5495454230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E5915-1D11-98E9-B254-159F1D19B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78456" y="2282948"/>
            <a:ext cx="3344152" cy="411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6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4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B906BC3-6D2A-1FB0-3033-154DF56134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540" y="2271498"/>
            <a:ext cx="3374079" cy="4152717"/>
          </a:xfrm>
          <a:prstGeom prst="rect">
            <a:avLst/>
          </a:prstGeom>
        </p:spPr>
      </p:pic>
      <p:sp>
        <p:nvSpPr>
          <p:cNvPr id="5" name="Title 8">
            <a:extLst>
              <a:ext uri="{FF2B5EF4-FFF2-40B4-BE49-F238E27FC236}">
                <a16:creationId xmlns:a16="http://schemas.microsoft.com/office/drawing/2014/main" id="{348D27A5-565B-1D67-63BF-DFA0179751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09AF7653-5EB6-497B-5869-1D5120CBA7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5">
    <p:bg>
      <p:bgPr>
        <a:solidFill>
          <a:srgbClr val="287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93A04561-1103-432E-9EAF-C4F152B65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8D4296A-7CA2-A9B0-B51C-3A238F1329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4A05B32-1186-7747-CD99-4AB74F9EC9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78456" y="2282948"/>
            <a:ext cx="3344152" cy="411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5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6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EDB5222F-73B5-5B98-9188-3A83F6A854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8C198C62-A8AF-FAA3-548F-21C78852E2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CA65ECE-1C2D-7A20-1BC7-E8CB217E8A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78456" y="2282948"/>
            <a:ext cx="3344152" cy="411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2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7">
    <p:bg>
      <p:bgPr>
        <a:solidFill>
          <a:srgbClr val="8FC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81F89483-5940-ADE0-61FD-6D7DD91C4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BB2EF260-ACF1-9137-BEDE-5CFB837C31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52A659E-58E9-DA07-031F-E940E0A810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92700" y="2261338"/>
            <a:ext cx="3374079" cy="415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4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1a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23D7DBA-FBB3-1B45-94F7-B9E3D2F247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7086FF0-08F7-5842-9917-74B2C0E8BC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21129" y="6248913"/>
            <a:ext cx="374870" cy="461377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8C3EF08-F063-8933-6323-234C4D5A2C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8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1b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7086FF0-08F7-5842-9917-74B2C0E8BC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80938" y="6248913"/>
            <a:ext cx="374870" cy="461377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7490AB7-3679-0C9A-994B-55BDB0BC6BE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6576D48-A798-7969-B577-62BA4963A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10011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2a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6B5B581E-973B-434A-8843-2FBE26CFBC9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ED0818B-C0E3-3E43-9085-6CBE6ED05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D208BFE-CDD0-CE01-1EBC-4DCCDC4674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B943D214-9729-1A9C-ECA5-3EEB7E0355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5486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2b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6B5B581E-973B-434A-8843-2FBE26CFBC9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ED0818B-C0E3-3E43-9085-6CBE6ED05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75931" y="6245225"/>
            <a:ext cx="384190" cy="472850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8B6F37E-35E0-8810-3F1D-92237B4A63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768EE3E6-E0CA-07FE-35F3-E8797FEBF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7604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3a">
    <p:bg>
      <p:bgPr>
        <a:solidFill>
          <a:srgbClr val="224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7086FF0-08F7-5842-9917-74B2C0E8BC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21129" y="6248913"/>
            <a:ext cx="374870" cy="461377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22BC52-3518-70E8-32AD-DB4AA1CFE1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39BA2CBB-3015-C37C-E8D2-D55554E92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5562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2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538C758-9328-7748-B012-EE17F60E75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549155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985300FD-0582-590B-94B2-72A10E888E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3301B60A-0D1E-3203-24F8-6D11D787D3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39795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3b">
    <p:bg>
      <p:bgPr>
        <a:solidFill>
          <a:srgbClr val="224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6D90E75-0AF9-24B6-624B-56257C7448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D192B4A-1ABB-5166-B8F2-F13FD3F0A6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F1EE5AB-600B-2F52-21C2-E568D0B107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80938" y="6248913"/>
            <a:ext cx="374870" cy="4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76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4a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2BC03A3B-773D-7944-98CF-83F368E9D1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BFBFA4D-C84B-E445-8D45-DA568C7253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73F78AF7-865C-2CDB-9008-4BA4227833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4715DBA8-9F9C-BBE2-069C-A997D58744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4061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4b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2BC03A3B-773D-7944-98CF-83F368E9D1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5A36B0D2-076B-6C7B-4992-3B5B0EBC17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1C0AB5A-75BE-5E3A-7128-20AD485578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17C8D75-3B64-F0AD-1E36-31F291E8F2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75931" y="6245225"/>
            <a:ext cx="384190" cy="4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34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5a">
    <p:bg>
      <p:bgPr>
        <a:solidFill>
          <a:srgbClr val="287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7086FF0-08F7-5842-9917-74B2C0E8BC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21129" y="6248913"/>
            <a:ext cx="374870" cy="461377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22BC52-3518-70E8-32AD-DB4AA1CFE1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39BA2CBB-3015-C37C-E8D2-D55554E92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607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5b">
    <p:bg>
      <p:bgPr>
        <a:solidFill>
          <a:srgbClr val="287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83350ED-FEDA-A84E-AC8A-3A419A4825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6D90E75-0AF9-24B6-624B-56257C7448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D192B4A-1ABB-5166-B8F2-F13FD3F0A6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F1EE5AB-600B-2F52-21C2-E568D0B107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80938" y="6248913"/>
            <a:ext cx="374870" cy="4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83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6a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0070CEE-FCBD-5447-845A-0BCE98D5B5D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734D38A-EAE0-BA42-A326-FAB56B5347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21129" y="6248913"/>
            <a:ext cx="374870" cy="461377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E8A499D-4F6C-AEB3-986F-79D0780DCB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7966AF4A-EFF2-A26A-22EF-6C7F49AE89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11005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6b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D0070CEE-FCBD-5447-845A-0BCE98D5B5D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F06AF4E3-B8F1-07D1-168D-3153AA41F0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36CE66C1-D76A-182B-8BFD-FD5731E1D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A770CBC-1DC8-6171-B94B-2884CBA23E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80938" y="6248913"/>
            <a:ext cx="374870" cy="4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5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7a">
    <p:bg>
      <p:bgPr>
        <a:solidFill>
          <a:srgbClr val="8FC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2C6E0A9C-E905-2447-B5A7-A24EEC3005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B346D8C-600C-4B43-BAF5-361A3219A5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3D5B8A1-1F5B-F183-7F63-0EE99DC1E7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A1888FC-F9DB-9D56-2A3B-1648E920F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911175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ction Title-7b">
    <p:bg>
      <p:bgPr>
        <a:solidFill>
          <a:srgbClr val="8FC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2C6E0A9C-E905-2447-B5A7-A24EEC3005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1633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63BD2E8-8758-340F-0C88-A88540518AE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73" y="1918044"/>
            <a:ext cx="5504687" cy="263028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F112F5F-9231-0914-12D0-91F366503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73" y="667756"/>
            <a:ext cx="5504687" cy="719456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906A3E2-F040-965A-5296-D5B6114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75931" y="6245225"/>
            <a:ext cx="384190" cy="4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8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6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3">
    <p:bg>
      <p:bgPr>
        <a:solidFill>
          <a:srgbClr val="224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538C758-9328-7748-B012-EE17F60E75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549155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F5FD8CB4-4811-AFEC-359E-1EDA61B81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4DD7FD7B-77DB-06C9-20E9-C0656EBC07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91051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82511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58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33D262-36A7-BB67-BB19-507059282107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00A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7C1F65A3-AA1D-2D4E-8875-11A84D8A7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708D3379-47C3-A863-A6CD-3917D2F225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8540D85-9D2F-72A4-0A82-F761842C03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16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00A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1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B342B9-65A1-2083-915F-DF26F9E20E09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C11E6F3F-CC5A-17A2-AB27-2533E9676D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00F4D4D-234C-DC96-E45D-A35FF93EC2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CC16D69-EAED-6E9D-70A8-6FD8E949DD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74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87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81B9CB-EB68-69E6-E692-6DA920C2BFDA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C1EE09B8-B0BA-DB7B-EAFF-8A561969FA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0707B934-FFD3-B316-41DB-77161F21FE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8F9B069-2707-4187-1827-09471AC767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6345" y="693864"/>
            <a:ext cx="497491" cy="6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53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EEE8032-3A3A-EDB3-785A-7AB5BA6B0B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27247" y="325275"/>
            <a:ext cx="497491" cy="6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089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1E7D934-1618-9801-03A7-4A110FB8EA52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8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C6FF4003-049E-5A04-C140-B77410C89F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D74C888C-8BD2-6411-3A89-C8BF49B09D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AB92089-88D7-430E-BB38-7DDABB20C5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848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8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746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4588DF-DD4D-296E-96AB-7D517E33A548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F0C53CEF-35DC-6A4A-11C9-A55FD77F09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F6ED634F-7A6F-0AC6-A4A3-56AD113C10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388729D-D91D-E69F-98C1-F3C79F7A0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8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4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CA8637C-18C4-4D19-0A47-3EAE946DD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57150" y="10456"/>
            <a:ext cx="5572120" cy="6858000"/>
          </a:xfrm>
          <a:prstGeom prst="rect">
            <a:avLst/>
          </a:prstGeom>
        </p:spPr>
      </p:pic>
      <p:sp>
        <p:nvSpPr>
          <p:cNvPr id="7" name="Title 10">
            <a:extLst>
              <a:ext uri="{FF2B5EF4-FFF2-40B4-BE49-F238E27FC236}">
                <a16:creationId xmlns:a16="http://schemas.microsoft.com/office/drawing/2014/main" id="{83FF93BB-8726-446C-6B61-ADF8C8A23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rgbClr val="22404D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D98BB0F2-26EB-B9B6-C8D8-8815C0B398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211560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99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ide Header-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81B9CB-EB68-69E6-E692-6DA920C2BFDA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C1EE09B8-B0BA-DB7B-EAFF-8A561969FA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0707B934-FFD3-B316-41DB-77161F21FE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25545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8F9B069-2707-4187-1827-09471AC767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6345" y="693864"/>
            <a:ext cx="497491" cy="6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699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Narrow Header-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62633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EEE8032-3A3A-EDB3-785A-7AB5BA6B0B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27247" y="325275"/>
            <a:ext cx="497491" cy="6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1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9E110F3-D188-0049-90C9-8C69A3620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7242CD6-04C4-2567-F49F-5126DCB3CEE8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69A2698E-9B81-C284-B9BF-7E104E970A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0697637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1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2353" y="-32677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9E110F3-D188-0049-90C9-8C69A3620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1" y="6197550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3C6D7603-93E3-4C7E-76CC-D2605E2E1B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80D8C5-48C5-A009-1000-746DA2532B19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32C27CD4-F690-5014-5264-2F97E2DAF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945149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2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D28CBF7-6728-9348-B3ED-DCB8CA5F3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FBBF0AE-84AE-262E-63B0-27BABEE376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414940-C585-4B1B-903A-39CF55A54468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00A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26F314FB-15C1-1BB2-8061-5A43FE39DC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304504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2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D28CBF7-6728-9348-B3ED-DCB8CA5F3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2" y="6230225"/>
            <a:ext cx="395211" cy="486414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75912C9-A6EC-920B-A06C-5A82D8083D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78C20-DFB6-A1A0-674A-4BB1BB0E2D55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00A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BBF36415-7D3C-3C0B-A482-399EB5D022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11217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3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7474289-AEFE-8749-A850-38D75509A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C895EB1E-6385-4CB4-3D6E-5BF831886B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3843D9-04BC-0FC4-D570-722DA9911E93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9887C384-34E8-F674-EA6A-5CA2BB72B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145409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3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15888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7474289-AEFE-8749-A850-38D75509A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38667" y="6230225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C441163-68C0-FE4B-D6D1-9611D8E955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B94111-AB34-BC9B-07DF-76665EE90CE0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000F7503-EE76-2F57-D80C-96B0DA0B0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102615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4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E83672A-8A2F-2AC5-1276-B97883B428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AAFDA8-08CC-93E1-76AD-82149E75BFA5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5643C1F2-F0C7-59BD-955F-63A59D383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74231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5">
    <p:bg>
      <p:bgPr>
        <a:solidFill>
          <a:srgbClr val="287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538C758-9328-7748-B012-EE17F60E75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549155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0">
            <a:extLst>
              <a:ext uri="{FF2B5EF4-FFF2-40B4-BE49-F238E27FC236}">
                <a16:creationId xmlns:a16="http://schemas.microsoft.com/office/drawing/2014/main" id="{1C15B732-5BC1-9A9D-8DF6-0417AD9659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1D5858D7-422D-0FFB-18B5-2A8C804F21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175744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4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3267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1" y="6197546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1E154DA-5E82-DD10-8840-60E3760D99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EC437-D42B-620B-CECC-09E35884FF18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6" name="Title 8">
            <a:extLst>
              <a:ext uri="{FF2B5EF4-FFF2-40B4-BE49-F238E27FC236}">
                <a16:creationId xmlns:a16="http://schemas.microsoft.com/office/drawing/2014/main" id="{D53B0891-4617-0F4B-C8BF-BD93123DCD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818346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6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07981CD-F24A-5948-98B6-2AE6BBB3B6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3F3CAE27-71EA-48AB-DF10-D9F55DD4BB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B896A0-C008-4342-DA06-B76690010D93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28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23EBDE2A-05E6-A0BC-20ED-BACA9DB761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938615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6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07981CD-F24A-5948-98B6-2AE6BBB3B6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1" y="6230225"/>
            <a:ext cx="395211" cy="486414"/>
          </a:xfrm>
          <a:prstGeom prst="rect">
            <a:avLst/>
          </a:prstGeom>
        </p:spPr>
      </p:pic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5FCC12C0-D464-651F-3E29-EFAB98AC4E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75CF59-E330-3950-D290-53C59DFA11EE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28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20" name="Title 8">
            <a:extLst>
              <a:ext uri="{FF2B5EF4-FFF2-40B4-BE49-F238E27FC236}">
                <a16:creationId xmlns:a16="http://schemas.microsoft.com/office/drawing/2014/main" id="{456E3D6A-E8C1-5276-84E9-1DE2C24B8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554585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5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E83672A-8A2F-2AC5-1276-B97883B428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AAFDA8-08CC-93E1-76AD-82149E75BFA5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5643C1F2-F0C7-59BD-955F-63A59D383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976838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5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3267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1" y="6197546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1E154DA-5E82-DD10-8840-60E3760D99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EC437-D42B-620B-CECC-09E35884FF18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6" name="Title 8">
            <a:extLst>
              <a:ext uri="{FF2B5EF4-FFF2-40B4-BE49-F238E27FC236}">
                <a16:creationId xmlns:a16="http://schemas.microsoft.com/office/drawing/2014/main" id="{D53B0891-4617-0F4B-C8BF-BD93123DCD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420865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7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614779" y="6230227"/>
            <a:ext cx="395211" cy="486414"/>
          </a:xfrm>
          <a:prstGeom prst="rect">
            <a:avLst/>
          </a:prstGeom>
        </p:spPr>
      </p:pic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E83672A-8A2F-2AC5-1276-B97883B428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9433" y="2310941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AAFDA8-08CC-93E1-76AD-82149E75BFA5}"/>
              </a:ext>
            </a:extLst>
          </p:cNvPr>
          <p:cNvSpPr/>
          <p:nvPr userDrawn="1"/>
        </p:nvSpPr>
        <p:spPr>
          <a:xfrm>
            <a:off x="5504686" y="2"/>
            <a:ext cx="6687313" cy="1892298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5643C1F2-F0C7-59BD-955F-63A59D383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7920" y="687237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624561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Content Slide-7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C02DE80-4013-B141-AFBB-3453664DEB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87313" y="-32679"/>
            <a:ext cx="5504687" cy="6890677"/>
          </a:xfrm>
          <a:custGeom>
            <a:avLst/>
            <a:gdLst>
              <a:gd name="connsiteX0" fmla="*/ 0 w 3640975"/>
              <a:gd name="connsiteY0" fmla="*/ 0 h 4557713"/>
              <a:gd name="connsiteX1" fmla="*/ 3640975 w 3640975"/>
              <a:gd name="connsiteY1" fmla="*/ 0 h 4557713"/>
              <a:gd name="connsiteX2" fmla="*/ 3640975 w 3640975"/>
              <a:gd name="connsiteY2" fmla="*/ 4557713 h 4557713"/>
              <a:gd name="connsiteX3" fmla="*/ 0 w 3640975"/>
              <a:gd name="connsiteY3" fmla="*/ 4557713 h 455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0975" h="4557713">
                <a:moveTo>
                  <a:pt x="0" y="0"/>
                </a:moveTo>
                <a:lnTo>
                  <a:pt x="3640975" y="0"/>
                </a:lnTo>
                <a:lnTo>
                  <a:pt x="3640975" y="4557713"/>
                </a:lnTo>
                <a:lnTo>
                  <a:pt x="0" y="45577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FA1A979-30AA-4541-9A20-8ED072217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10091" y="6197546"/>
            <a:ext cx="395211" cy="486414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1E154DA-5E82-DD10-8840-60E3760D99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47" y="2310939"/>
            <a:ext cx="5375345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EC437-D42B-620B-CECC-09E35884FF18}"/>
              </a:ext>
            </a:extLst>
          </p:cNvPr>
          <p:cNvSpPr/>
          <p:nvPr userDrawn="1"/>
        </p:nvSpPr>
        <p:spPr>
          <a:xfrm>
            <a:off x="0" y="0"/>
            <a:ext cx="6687313" cy="1892298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6" name="Title 8">
            <a:extLst>
              <a:ext uri="{FF2B5EF4-FFF2-40B4-BE49-F238E27FC236}">
                <a16:creationId xmlns:a16="http://schemas.microsoft.com/office/drawing/2014/main" id="{D53B0891-4617-0F4B-C8BF-BD93123DCD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4" y="687235"/>
            <a:ext cx="5396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238557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1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8C28E7E2-FFC0-7A18-D5D6-D6DB163E7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B70D64-867F-8C83-05D7-90CD0B49E5D9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D8FAA974-D91E-D798-018F-170F918108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D1C8BB0-9196-165E-EF6A-53426F103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546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1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008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0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2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ACCDBDAD-CAFE-60FD-747B-C3CA20479C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CD2932-DD29-3C81-1322-D0003E7C3871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E84BDBB0-1B94-9B0C-72D8-8B22532428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3AAE460-6668-DF2E-A01C-78F0ABE77E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1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6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538C758-9328-7748-B012-EE17F60E75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549155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8F450E2E-DE55-FAC2-92B9-66F01BA872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554A9C85-EE09-E644-FC5A-FD25D24882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435327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2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578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3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D1797A30-BC3D-0086-766F-B29BE909D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1B45FD-6F02-CBC6-B7F8-0633ED34F1BB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81507F49-9DF7-022B-62BE-54ABE9413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0DA3FE1-B193-7965-3D79-9E4A002C9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890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3">
    <p:bg>
      <p:bgPr>
        <a:solidFill>
          <a:srgbClr val="99D9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85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87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4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FE60DA0D-29CA-CF63-9474-00C8F9AB7D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73299-465E-241F-14CD-8E377DA645A5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3F0AFCEF-1419-BAC5-D25C-CF97C62CD8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53D6AB6-7430-C747-8928-F34B4FAA43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2" y="683159"/>
            <a:ext cx="505405" cy="6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782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4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99D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AE4390A-EDE4-C88C-1E04-F18CC78832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24495" y="320962"/>
            <a:ext cx="505405" cy="6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334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5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5DBCA35-BE0C-8ED0-3517-DCA869CF49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EB846D-73C8-AB9F-505D-7D0A61227B9A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369DD91F-6E82-823A-E47B-E74518C9B8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4677F99-5615-965F-81E9-592E2C626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413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5">
    <p:bg>
      <p:bgPr>
        <a:solidFill>
          <a:srgbClr val="008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344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6">
    <p:bg>
      <p:bgPr>
        <a:solidFill>
          <a:srgbClr val="00C0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AEBDA2D6-712C-3970-0D06-BC9F67C742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FD8A43-425C-CD67-4114-AB2E79994F66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93F14C2A-78FA-9E2A-616E-F4B1C81E97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45F0B3D-0401-4765-D11E-F0938B614C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693864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26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6">
    <p:bg>
      <p:bgPr>
        <a:solidFill>
          <a:srgbClr val="00C0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22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E2C258-5BBD-5247-86C8-69B295FC4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3" y="326121"/>
            <a:ext cx="492175" cy="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998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Wide Header-7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FE60DA0D-29CA-CF63-9474-00C8F9AB7D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430079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73299-465E-241F-14CD-8E377DA645A5}"/>
              </a:ext>
            </a:extLst>
          </p:cNvPr>
          <p:cNvSpPr/>
          <p:nvPr userDrawn="1"/>
        </p:nvSpPr>
        <p:spPr>
          <a:xfrm>
            <a:off x="0" y="2"/>
            <a:ext cx="12192000" cy="1892298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3F0AFCEF-1419-BAC5-D25C-CF97C62CD8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687237"/>
            <a:ext cx="10056890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53D6AB6-7430-C747-8928-F34B4FAA43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30432" y="683159"/>
            <a:ext cx="505405" cy="6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3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7">
    <p:bg>
      <p:bgPr>
        <a:solidFill>
          <a:srgbClr val="8FC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C6D11-46BE-7542-8DA4-F93D1039D70F}"/>
              </a:ext>
            </a:extLst>
          </p:cNvPr>
          <p:cNvSpPr txBox="1"/>
          <p:nvPr userDrawn="1"/>
        </p:nvSpPr>
        <p:spPr>
          <a:xfrm>
            <a:off x="7611762" y="4683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CA8637C-18C4-4D19-0A47-3EAE946DD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57150" y="10456"/>
            <a:ext cx="5572120" cy="6858000"/>
          </a:xfrm>
          <a:prstGeom prst="rect">
            <a:avLst/>
          </a:prstGeom>
        </p:spPr>
      </p:pic>
      <p:sp>
        <p:nvSpPr>
          <p:cNvPr id="6" name="Title 10">
            <a:extLst>
              <a:ext uri="{FF2B5EF4-FFF2-40B4-BE49-F238E27FC236}">
                <a16:creationId xmlns:a16="http://schemas.microsoft.com/office/drawing/2014/main" id="{5A0DA9C3-B5FC-74D0-BB2B-D8FADA008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4448" y="2668400"/>
            <a:ext cx="5735752" cy="1725520"/>
          </a:xfrm>
        </p:spPr>
        <p:txBody>
          <a:bodyPr tIns="91440" bIns="91440" anchor="ctr" anchorCtr="0">
            <a:noAutofit/>
          </a:bodyPr>
          <a:lstStyle>
            <a:lvl1pPr>
              <a:lnSpc>
                <a:spcPct val="100000"/>
              </a:lnSpc>
              <a:defRPr sz="5000" b="1" i="0" cap="none" baseline="0">
                <a:solidFill>
                  <a:srgbClr val="22404D"/>
                </a:solidFill>
                <a:latin typeface="Montserrat Extra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5C06A50-D9E6-4290-26BE-04AC1681C5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4448" y="4597486"/>
            <a:ext cx="5735752" cy="1942462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53298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lor Slide-Narrow Header-7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60D03-10D1-F543-8A4B-F903DEA927B1}"/>
              </a:ext>
            </a:extLst>
          </p:cNvPr>
          <p:cNvSpPr/>
          <p:nvPr userDrawn="1"/>
        </p:nvSpPr>
        <p:spPr>
          <a:xfrm>
            <a:off x="0" y="2"/>
            <a:ext cx="12192000" cy="1212572"/>
          </a:xfrm>
          <a:prstGeom prst="rect">
            <a:avLst/>
          </a:prstGeom>
          <a:solidFill>
            <a:srgbClr val="8FC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000" b="1" i="0" dirty="0">
              <a:latin typeface="Montserrat SemiBold" pitchFamily="2" charset="77"/>
            </a:endParaRP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5B1D7790-A96D-0B4B-9276-1E588F5A7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319494"/>
            <a:ext cx="10054832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B01EB1E-4269-534F-99E1-C4C3B8595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1537253"/>
            <a:ext cx="11070858" cy="4751788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AE4390A-EDE4-C88C-1E04-F18CC78832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24495" y="320962"/>
            <a:ext cx="505405" cy="6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1">
    <p:bg>
      <p:bgPr>
        <a:solidFill>
          <a:srgbClr val="285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>
            <a:extLst>
              <a:ext uri="{FF2B5EF4-FFF2-40B4-BE49-F238E27FC236}">
                <a16:creationId xmlns:a16="http://schemas.microsoft.com/office/drawing/2014/main" id="{424A63F0-BD65-3741-25BF-37FC453212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4843AE7-9F15-240C-1CDA-948CAC6DC0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78456" y="2282948"/>
            <a:ext cx="3344152" cy="4115867"/>
          </a:xfrm>
          <a:prstGeom prst="rect">
            <a:avLst/>
          </a:prstGeom>
        </p:spPr>
      </p:pic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C4D84B0C-947B-EB05-0F37-FE42F30149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-2">
    <p:bg>
      <p:bgPr>
        <a:solidFill>
          <a:srgbClr val="00A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>
            <a:extLst>
              <a:ext uri="{FF2B5EF4-FFF2-40B4-BE49-F238E27FC236}">
                <a16:creationId xmlns:a16="http://schemas.microsoft.com/office/drawing/2014/main" id="{285DDF97-3412-B39C-9B04-22AAA6A75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50" y="772581"/>
            <a:ext cx="11070858" cy="60566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 b="1" i="0">
                <a:solidFill>
                  <a:srgbClr val="22404D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3E743D7-49EB-0CDF-E35E-E6627B9689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1750" y="2367214"/>
            <a:ext cx="11070858" cy="403358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b="0" i="0">
                <a:solidFill>
                  <a:srgbClr val="22404D"/>
                </a:solidFill>
                <a:latin typeface="Montserrat Medium" pitchFamily="2" charset="77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r>
              <a:rPr lang="en-US" dirty="0"/>
              <a:t>Bullet</a:t>
            </a:r>
          </a:p>
          <a:p>
            <a:pPr lvl="0"/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4A9BFCD-DC6F-A729-EBED-31BE4F11E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78456" y="2282948"/>
            <a:ext cx="3344152" cy="411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77873-0E55-BA42-B5AE-EDF8F756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088B2-2D0C-574B-A04B-F6B199ED9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235D5-DCB9-D449-960D-74D80EDFE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DC78-0C2B-CA4C-98BD-3FDEC1F476F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A7A1-BC3E-374F-B487-193703E97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0D4D1-57DD-1A4F-B322-0DAA9DD3A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A2423-F197-024F-A294-BA8F9B6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1" r:id="rId2"/>
    <p:sldLayoutId id="2147483698" r:id="rId3"/>
    <p:sldLayoutId id="2147483733" r:id="rId4"/>
    <p:sldLayoutId id="2147483735" r:id="rId5"/>
    <p:sldLayoutId id="2147483696" r:id="rId6"/>
    <p:sldLayoutId id="2147483734" r:id="rId7"/>
    <p:sldLayoutId id="2147483738" r:id="rId8"/>
    <p:sldLayoutId id="2147483706" r:id="rId9"/>
    <p:sldLayoutId id="2147483705" r:id="rId10"/>
    <p:sldLayoutId id="2147483720" r:id="rId11"/>
    <p:sldLayoutId id="2147483710" r:id="rId12"/>
    <p:sldLayoutId id="2147483707" r:id="rId13"/>
    <p:sldLayoutId id="2147483721" r:id="rId14"/>
    <p:sldLayoutId id="2147483712" r:id="rId15"/>
    <p:sldLayoutId id="2147483683" r:id="rId16"/>
    <p:sldLayoutId id="2147483684" r:id="rId17"/>
    <p:sldLayoutId id="2147483723" r:id="rId18"/>
    <p:sldLayoutId id="2147483736" r:id="rId19"/>
    <p:sldLayoutId id="2147483737" r:id="rId20"/>
    <p:sldLayoutId id="2147483687" r:id="rId21"/>
    <p:sldLayoutId id="2147483714" r:id="rId22"/>
    <p:sldLayoutId id="2147483757" r:id="rId23"/>
    <p:sldLayoutId id="2147483758" r:id="rId24"/>
    <p:sldLayoutId id="2147483685" r:id="rId25"/>
    <p:sldLayoutId id="2147483713" r:id="rId26"/>
    <p:sldLayoutId id="2147483671" r:id="rId27"/>
    <p:sldLayoutId id="2147483715" r:id="rId28"/>
    <p:sldLayoutId id="2147483678" r:id="rId29"/>
    <p:sldLayoutId id="2147483743" r:id="rId30"/>
    <p:sldLayoutId id="2147483676" r:id="rId31"/>
    <p:sldLayoutId id="2147483744" r:id="rId32"/>
    <p:sldLayoutId id="2147483677" r:id="rId33"/>
    <p:sldLayoutId id="2147483745" r:id="rId34"/>
    <p:sldLayoutId id="2147483742" r:id="rId35"/>
    <p:sldLayoutId id="2147483748" r:id="rId36"/>
    <p:sldLayoutId id="2147483681" r:id="rId37"/>
    <p:sldLayoutId id="2147483747" r:id="rId38"/>
    <p:sldLayoutId id="2147483680" r:id="rId39"/>
    <p:sldLayoutId id="2147483746" r:id="rId40"/>
    <p:sldLayoutId id="2147483761" r:id="rId41"/>
    <p:sldLayoutId id="2147483762" r:id="rId42"/>
    <p:sldLayoutId id="2147483690" r:id="rId43"/>
    <p:sldLayoutId id="2147483728" r:id="rId44"/>
    <p:sldLayoutId id="2147483689" r:id="rId45"/>
    <p:sldLayoutId id="2147483730" r:id="rId46"/>
    <p:sldLayoutId id="2147483691" r:id="rId47"/>
    <p:sldLayoutId id="2147483729" r:id="rId48"/>
    <p:sldLayoutId id="2147483693" r:id="rId49"/>
    <p:sldLayoutId id="2147483731" r:id="rId50"/>
    <p:sldLayoutId id="2147483694" r:id="rId51"/>
    <p:sldLayoutId id="2147483732" r:id="rId52"/>
    <p:sldLayoutId id="2147483765" r:id="rId53"/>
    <p:sldLayoutId id="2147483766" r:id="rId54"/>
    <p:sldLayoutId id="2147483767" r:id="rId55"/>
    <p:sldLayoutId id="2147483768" r:id="rId56"/>
    <p:sldLayoutId id="2147483650" r:id="rId57"/>
    <p:sldLayoutId id="2147483751" r:id="rId58"/>
    <p:sldLayoutId id="2147483651" r:id="rId59"/>
    <p:sldLayoutId id="2147483750" r:id="rId60"/>
    <p:sldLayoutId id="2147483656" r:id="rId61"/>
    <p:sldLayoutId id="2147483755" r:id="rId62"/>
    <p:sldLayoutId id="2147483653" r:id="rId63"/>
    <p:sldLayoutId id="2147483749" r:id="rId64"/>
    <p:sldLayoutId id="2147483654" r:id="rId65"/>
    <p:sldLayoutId id="2147483752" r:id="rId66"/>
    <p:sldLayoutId id="2147483655" r:id="rId67"/>
    <p:sldLayoutId id="2147483754" r:id="rId68"/>
    <p:sldLayoutId id="2147483763" r:id="rId69"/>
    <p:sldLayoutId id="2147483764" r:id="rId7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Montserrat Extra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A383DB-6EDA-585A-1BF4-27F320A5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DEED4F-2640-38D0-A294-8AB0F7F31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345FDF-337E-1148-BBF4-441F8A6CB4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0DF4EE-C6A5-EA49-B002-0D3ED388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5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CDFF-EFFC-7D4B-AE57-B19715383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CD080-D9ED-A84D-895D-6C040B7A31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E0077-C337-C395-F984-00D48D43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32D85-4B97-A21A-40AD-1C3685987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032BED-CCD2-2140-923F-367E87352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DE842-CBBB-1448-B2EF-83F2FE74D0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62FC7A-7D0A-4A4B-A1EF-2C663C17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43A18-C601-EA40-BB72-77AD98272A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6E50A8-FF76-994B-BE91-AEE556EF8B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A215F9-8ACA-6840-8E68-28633F09F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1CFAFCF-FB0B-8A46-927C-1F7F53EB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2E2DF9-39DD-FE4B-A027-CAF417078F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226DD7-1A16-5D49-84E7-290D07A6E1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214A14-6C8E-6746-B254-ECD08AA5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A383DB-6EDA-585A-1BF4-27F320A5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DEED4F-2640-38D0-A294-8AB0F7F31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7F4E4E-FAE7-356A-F43F-E74498A22582}"/>
              </a:ext>
            </a:extLst>
          </p:cNvPr>
          <p:cNvSpPr/>
          <p:nvPr/>
        </p:nvSpPr>
        <p:spPr>
          <a:xfrm>
            <a:off x="0" y="0"/>
            <a:ext cx="5735752" cy="6858000"/>
          </a:xfrm>
          <a:prstGeom prst="rect">
            <a:avLst/>
          </a:prstGeom>
          <a:solidFill>
            <a:srgbClr val="285F74"/>
          </a:solidFill>
          <a:ln>
            <a:solidFill>
              <a:srgbClr val="285F74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241A4594-50C5-7E72-E582-F3A8B588F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23" y="488664"/>
            <a:ext cx="4906431" cy="55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D6B3-B704-DE4E-B5B3-7C07A24A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7AFF1-05EE-9543-9CF2-CDFAB97981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9715-758D-FD44-80E4-BBA095F5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AC878-A043-3B47-99CB-A56F9D8922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A40117A-52D1-0849-AE72-0BD0DAA2A1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11EB2B-5E11-AC43-B889-C8281B95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0FB3C-EC1B-E245-BF68-51038A6329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AE9B2E-2745-4849-AB16-1C173A1476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F2C28-9F95-2541-AAFC-7156AEC535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AEB4DC-EB96-FB4E-9B42-13765AD72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2252-4C78-A144-AAC7-1A97C66D0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DE234-B92B-7148-9F30-E8B6F4C9C5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4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ACA03C-D187-9E40-A1A9-00E50941CB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6B3100-01D1-3D47-88CF-234CF759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1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A13B-9A92-F147-A5A9-94E2503D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1A6D7-110D-E747-A7D9-6ED00F1F31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 Brand Colors">
      <a:dk1>
        <a:srgbClr val="22404D"/>
      </a:dk1>
      <a:lt1>
        <a:srgbClr val="FFFFFF"/>
      </a:lt1>
      <a:dk2>
        <a:srgbClr val="285F74"/>
      </a:dk2>
      <a:lt2>
        <a:srgbClr val="C3EDEF"/>
      </a:lt2>
      <a:accent1>
        <a:srgbClr val="00A0AF"/>
      </a:accent1>
      <a:accent2>
        <a:srgbClr val="E3E24F"/>
      </a:accent2>
      <a:accent3>
        <a:srgbClr val="00C0CA"/>
      </a:accent3>
      <a:accent4>
        <a:srgbClr val="28708B"/>
      </a:accent4>
      <a:accent5>
        <a:srgbClr val="009324"/>
      </a:accent5>
      <a:accent6>
        <a:srgbClr val="8FC340"/>
      </a:accent6>
      <a:hlink>
        <a:srgbClr val="99D9DF"/>
      </a:hlink>
      <a:folHlink>
        <a:srgbClr val="008B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31266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Montserrat</vt:lpstr>
      <vt:lpstr>Montserrat ExtraBold</vt:lpstr>
      <vt:lpstr>Montserrat Medium</vt:lpstr>
      <vt:lpstr>Montserrat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 Stouffer</dc:creator>
  <cp:lastModifiedBy>Kari Buchanan</cp:lastModifiedBy>
  <cp:revision>164</cp:revision>
  <dcterms:created xsi:type="dcterms:W3CDTF">2022-03-03T10:30:08Z</dcterms:created>
  <dcterms:modified xsi:type="dcterms:W3CDTF">2022-07-28T22:15:50Z</dcterms:modified>
</cp:coreProperties>
</file>